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5" r:id="rId3"/>
    <p:sldId id="292" r:id="rId4"/>
    <p:sldId id="286" r:id="rId5"/>
    <p:sldId id="287" r:id="rId6"/>
    <p:sldId id="288" r:id="rId7"/>
    <p:sldId id="289" r:id="rId8"/>
    <p:sldId id="290" r:id="rId9"/>
    <p:sldId id="29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Content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abydudung63@gmail.com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755" y="647330"/>
            <a:ext cx="10148835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145" algn="ctr"/>
            <a:r>
              <a:rPr sz="3200" b="1" spc="-9" dirty="0">
                <a:solidFill>
                  <a:srgbClr val="365F91"/>
                </a:solidFill>
                <a:latin typeface="Times New Roman"/>
                <a:cs typeface="Times New Roman"/>
              </a:rPr>
              <a:t>KON</a:t>
            </a:r>
            <a:r>
              <a:rPr sz="3200" b="1" spc="5" dirty="0">
                <a:solidFill>
                  <a:srgbClr val="365F91"/>
                </a:solidFill>
                <a:latin typeface="Times New Roman"/>
                <a:cs typeface="Times New Roman"/>
              </a:rPr>
              <a:t>TE</a:t>
            </a:r>
            <a:r>
              <a:rPr sz="3200" b="1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3200" b="1" spc="-9" dirty="0">
                <a:solidFill>
                  <a:srgbClr val="365F91"/>
                </a:solidFill>
                <a:latin typeface="Times New Roman"/>
                <a:cs typeface="Times New Roman"/>
              </a:rPr>
              <a:t> S</a:t>
            </a:r>
            <a:r>
              <a:rPr sz="3200" b="1" spc="5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3200" b="1" spc="14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3200" b="1" spc="-27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3200" b="1" spc="23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3200" b="1" spc="-9" dirty="0">
                <a:solidFill>
                  <a:srgbClr val="365F91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3200" b="1" spc="-18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3200" b="1" spc="9" dirty="0">
                <a:solidFill>
                  <a:srgbClr val="365F91"/>
                </a:solidFill>
                <a:latin typeface="Times New Roman"/>
                <a:cs typeface="Times New Roman"/>
              </a:rPr>
              <a:t>M</a:t>
            </a:r>
            <a:r>
              <a:rPr sz="3200" b="1" spc="-9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3200" b="1" spc="14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3200" b="1" spc="-27" dirty="0">
                <a:solidFill>
                  <a:srgbClr val="365F91"/>
                </a:solidFill>
                <a:latin typeface="Times New Roman"/>
                <a:cs typeface="Times New Roman"/>
              </a:rPr>
              <a:t>K</a:t>
            </a:r>
            <a:r>
              <a:rPr sz="3200" b="1" spc="23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3200" b="1" spc="-18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3200" b="1" spc="9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365F91"/>
                </a:solidFill>
                <a:latin typeface="Times New Roman"/>
                <a:cs typeface="Times New Roman"/>
              </a:rPr>
              <a:t>G</a:t>
            </a:r>
            <a:endParaRPr lang="en-US" sz="3200" b="1" dirty="0">
              <a:solidFill>
                <a:srgbClr val="365F91"/>
              </a:solidFill>
              <a:latin typeface="Times New Roman"/>
              <a:cs typeface="Times New Roman"/>
            </a:endParaRPr>
          </a:p>
          <a:p>
            <a:pPr marL="225145"/>
            <a:endParaRPr sz="2000" dirty="0">
              <a:latin typeface="Times New Roman"/>
              <a:cs typeface="Times New Roman"/>
            </a:endParaRPr>
          </a:p>
          <a:p>
            <a:pPr marL="181958" indent="-170442">
              <a:buClr>
                <a:srgbClr val="365F91"/>
              </a:buClr>
              <a:buFont typeface="Times New Roman"/>
              <a:buAutoNum type="alphaUcPeriod"/>
              <a:tabLst>
                <a:tab pos="181958" algn="l"/>
              </a:tabLst>
            </a:pPr>
            <a:r>
              <a:rPr sz="2000" spc="-9" dirty="0" err="1">
                <a:solidFill>
                  <a:srgbClr val="365F91"/>
                </a:solidFill>
                <a:latin typeface="Times New Roman"/>
                <a:cs typeface="Times New Roman"/>
              </a:rPr>
              <a:t>D</a:t>
            </a:r>
            <a:r>
              <a:rPr sz="2000" spc="5" dirty="0" err="1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dirty="0" err="1">
                <a:solidFill>
                  <a:srgbClr val="365F91"/>
                </a:solidFill>
                <a:latin typeface="Times New Roman"/>
                <a:cs typeface="Times New Roman"/>
              </a:rPr>
              <a:t>f</a:t>
            </a:r>
            <a:r>
              <a:rPr sz="2000" spc="5" dirty="0" err="1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2000" dirty="0" err="1">
                <a:solidFill>
                  <a:srgbClr val="365F91"/>
                </a:solidFill>
                <a:latin typeface="Times New Roman"/>
                <a:cs typeface="Times New Roman"/>
              </a:rPr>
              <a:t>ni</a:t>
            </a:r>
            <a:r>
              <a:rPr sz="2000" spc="-9" dirty="0" err="1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r>
              <a:rPr sz="2000" dirty="0" err="1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 Cont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nt </a:t>
            </a:r>
            <a:r>
              <a:rPr sz="2000" spc="-9" dirty="0">
                <a:solidFill>
                  <a:srgbClr val="365F9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rk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spc="-14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ing</a:t>
            </a:r>
            <a:endParaRPr lang="en-US" sz="2000" dirty="0">
              <a:solidFill>
                <a:srgbClr val="365F91"/>
              </a:solidFill>
              <a:latin typeface="Times New Roman"/>
              <a:cs typeface="Times New Roman"/>
            </a:endParaRPr>
          </a:p>
          <a:p>
            <a:pPr marL="11516" algn="just">
              <a:buClr>
                <a:srgbClr val="365F91"/>
              </a:buClr>
              <a:tabLst>
                <a:tab pos="181958" algn="l"/>
              </a:tabLst>
            </a:pPr>
            <a:r>
              <a:rPr lang="en-US" sz="2000" spc="-9" dirty="0">
                <a:solidFill>
                  <a:srgbClr val="365F91"/>
                </a:solidFill>
                <a:latin typeface="Times New Roman"/>
                <a:cs typeface="Times New Roman"/>
              </a:rPr>
              <a:t>	</a:t>
            </a:r>
            <a:r>
              <a:rPr lang="en-US" sz="2000" spc="-9" dirty="0" err="1">
                <a:latin typeface="Times New Roman"/>
                <a:cs typeface="Times New Roman"/>
              </a:rPr>
              <a:t>Adalah</a:t>
            </a:r>
            <a:r>
              <a:rPr lang="en-US" sz="2000" spc="-9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sz="2000" spc="-14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bu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tr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i 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ing    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36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    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fokus</a:t>
            </a:r>
            <a:r>
              <a:rPr sz="2000" dirty="0">
                <a:latin typeface="Times New Roman"/>
                <a:cs typeface="Times New Roman"/>
              </a:rPr>
              <a:t>    </a:t>
            </a:r>
            <a:r>
              <a:rPr sz="2000" spc="-27" dirty="0">
                <a:latin typeface="Times New Roman"/>
                <a:cs typeface="Times New Roman"/>
              </a:rPr>
              <a:t> </a:t>
            </a:r>
            <a:r>
              <a:rPr lang="en-US" sz="2000" spc="-27" dirty="0">
                <a:latin typeface="Times New Roman"/>
                <a:cs typeface="Times New Roman"/>
              </a:rPr>
              <a:t>	</a:t>
            </a:r>
            <a:r>
              <a:rPr sz="2000" dirty="0" err="1">
                <a:latin typeface="Times New Roman"/>
                <a:cs typeface="Times New Roman"/>
              </a:rPr>
              <a:t>d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l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   </a:t>
            </a:r>
            <a:r>
              <a:rPr sz="2000" spc="-1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mbu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    </a:t>
            </a:r>
            <a:r>
              <a:rPr sz="2000" spc="-1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lang="en-US" sz="2000" dirty="0">
                <a:latin typeface="Times New Roman"/>
                <a:cs typeface="Times New Roman"/>
              </a:rPr>
              <a:t>	</a:t>
            </a:r>
            <a:r>
              <a:rPr sz="2000" dirty="0" err="1">
                <a:latin typeface="Times New Roman"/>
                <a:cs typeface="Times New Roman"/>
              </a:rPr>
              <a:t>m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ndi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tr</a:t>
            </a:r>
            <a:r>
              <a:rPr sz="2000" spc="5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bu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i</a:t>
            </a:r>
            <a:r>
              <a:rPr sz="2000" spc="-23" dirty="0" err="1">
                <a:latin typeface="Times New Roman"/>
                <a:cs typeface="Times New Roman"/>
              </a:rPr>
              <a:t>k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lang="en-US" sz="2000" spc="-95" dirty="0">
                <a:latin typeface="Times New Roman"/>
                <a:cs typeface="Times New Roman"/>
              </a:rPr>
              <a:t> 	</a:t>
            </a:r>
            <a:r>
              <a:rPr sz="2000" dirty="0" err="1">
                <a:latin typeface="Times New Roman"/>
                <a:cs typeface="Times New Roman"/>
              </a:rPr>
              <a:t>kont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36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ng </a:t>
            </a:r>
            <a:r>
              <a:rPr sz="2000" spc="-1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rh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23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n,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kon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untuk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m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r</a:t>
            </a:r>
            <a:r>
              <a:rPr sz="2000" spc="5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lang="en-US" sz="2000" spc="-4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lang="en-US" sz="2000" spc="-41" dirty="0">
                <a:latin typeface="Times New Roman"/>
                <a:cs typeface="Times New Roman"/>
              </a:rPr>
              <a:t>	</a:t>
            </a:r>
            <a:r>
              <a:rPr sz="2000" spc="-14" dirty="0" err="1">
                <a:latin typeface="Times New Roman"/>
                <a:cs typeface="Times New Roman"/>
              </a:rPr>
              <a:t>m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nd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p</a:t>
            </a:r>
            <a:r>
              <a:rPr sz="2000" spc="-14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t</a:t>
            </a:r>
            <a:r>
              <a:rPr sz="2000" spc="-23" dirty="0" err="1">
                <a:latin typeface="Times New Roman"/>
                <a:cs typeface="Times New Roman"/>
              </a:rPr>
              <a:t>k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udi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dirty="0" err="1">
                <a:latin typeface="Times New Roman"/>
                <a:cs typeface="Times New Roman"/>
              </a:rPr>
              <a:t>d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-23" dirty="0" err="1">
                <a:latin typeface="Times New Roman"/>
                <a:cs typeface="Times New Roman"/>
              </a:rPr>
              <a:t>g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tuju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kh</a:t>
            </a:r>
            <a:r>
              <a:rPr sz="2000" spc="18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23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tuk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ilk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1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untun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i 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bu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	</a:t>
            </a:r>
            <a:r>
              <a:rPr sz="2000" dirty="0" err="1">
                <a:latin typeface="Times New Roman"/>
                <a:cs typeface="Times New Roman"/>
              </a:rPr>
              <a:t>bi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ni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-9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(Cont</a:t>
            </a:r>
            <a:r>
              <a:rPr lang="en-US" sz="2000" spc="5" dirty="0">
                <a:latin typeface="Times New Roman"/>
                <a:cs typeface="Times New Roman"/>
              </a:rPr>
              <a:t>e</a:t>
            </a:r>
            <a:r>
              <a:rPr lang="en-US" sz="2000" spc="-23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t  </a:t>
            </a:r>
            <a:r>
              <a:rPr lang="en-US" sz="2000" spc="18" dirty="0">
                <a:latin typeface="Times New Roman"/>
                <a:cs typeface="Times New Roman"/>
              </a:rPr>
              <a:t> </a:t>
            </a:r>
            <a:r>
              <a:rPr lang="en-US" sz="2000" spc="-9" dirty="0">
                <a:latin typeface="Times New Roman"/>
                <a:cs typeface="Times New Roman"/>
              </a:rPr>
              <a:t>M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rk</a:t>
            </a:r>
            <a:r>
              <a:rPr lang="en-US" sz="2000" spc="-14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ting  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-18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-9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titut</a:t>
            </a:r>
            <a:r>
              <a:rPr lang="en-US" sz="2000" spc="5" dirty="0">
                <a:latin typeface="Times New Roman"/>
                <a:cs typeface="Times New Roman"/>
              </a:rPr>
              <a:t>e)</a:t>
            </a:r>
            <a:r>
              <a:rPr lang="en-US" sz="2000" dirty="0"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29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75049" indent="-163532">
              <a:buClr>
                <a:srgbClr val="365F91"/>
              </a:buClr>
              <a:buFont typeface="Times New Roman"/>
              <a:buAutoNum type="alphaUcPeriod" startAt="2"/>
              <a:tabLst>
                <a:tab pos="175049" algn="l"/>
              </a:tabLst>
            </a:pPr>
            <a:r>
              <a:rPr sz="2000" spc="-9" dirty="0">
                <a:solidFill>
                  <a:srgbClr val="365F9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spc="14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2000" spc="-23" dirty="0">
                <a:solidFill>
                  <a:srgbClr val="365F91"/>
                </a:solidFill>
                <a:latin typeface="Times New Roman"/>
                <a:cs typeface="Times New Roman"/>
              </a:rPr>
              <a:t>g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pa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000" spc="-23" dirty="0">
                <a:solidFill>
                  <a:srgbClr val="365F91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2000" spc="-9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nis</a:t>
            </a:r>
            <a:r>
              <a:rPr sz="2000" spc="-9" dirty="0">
                <a:solidFill>
                  <a:srgbClr val="365F91"/>
                </a:solidFill>
                <a:latin typeface="Times New Roman"/>
                <a:cs typeface="Times New Roman"/>
              </a:rPr>
              <a:t> M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uk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n Cont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nt</a:t>
            </a:r>
            <a:r>
              <a:rPr sz="2000" spc="-18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365F9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rk</a:t>
            </a:r>
            <a:r>
              <a:rPr sz="2000" spc="5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tin</a:t>
            </a:r>
            <a:r>
              <a:rPr sz="2000" spc="-23" dirty="0">
                <a:solidFill>
                  <a:srgbClr val="365F91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365F91"/>
              </a:solidFill>
              <a:latin typeface="Times New Roman"/>
              <a:cs typeface="Times New Roman"/>
            </a:endParaRPr>
          </a:p>
          <a:p>
            <a:pPr marL="354417" indent="-342900">
              <a:buClr>
                <a:srgbClr val="365F91"/>
              </a:buClr>
              <a:buAutoNum type="arabicPeriod"/>
              <a:tabLst>
                <a:tab pos="175049" algn="l"/>
              </a:tabLst>
            </a:pPr>
            <a:r>
              <a:rPr sz="2000" spc="-9" dirty="0" err="1">
                <a:latin typeface="Times New Roman"/>
                <a:cs typeface="Times New Roman"/>
              </a:rPr>
              <a:t>P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ntin</a:t>
            </a:r>
            <a:r>
              <a:rPr sz="2000" spc="-23" dirty="0" err="1">
                <a:latin typeface="Times New Roman"/>
                <a:cs typeface="Times New Roman"/>
              </a:rPr>
              <a:t>g</a:t>
            </a:r>
            <a:r>
              <a:rPr sz="2000" spc="14" dirty="0" err="1">
                <a:latin typeface="Times New Roman"/>
                <a:cs typeface="Times New Roman"/>
              </a:rPr>
              <a:t>n</a:t>
            </a:r>
            <a:r>
              <a:rPr sz="2000" spc="-36" dirty="0" err="1">
                <a:latin typeface="Times New Roman"/>
                <a:cs typeface="Times New Roman"/>
              </a:rPr>
              <a:t>y</a:t>
            </a:r>
            <a:r>
              <a:rPr sz="2000" dirty="0" err="1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 </a:t>
            </a:r>
            <a:r>
              <a:rPr sz="2000" spc="-18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rk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ting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h 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8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ng 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spc="5" dirty="0" err="1">
                <a:latin typeface="Times New Roman"/>
                <a:cs typeface="Times New Roman"/>
              </a:rPr>
              <a:t>eca</a:t>
            </a:r>
            <a:r>
              <a:rPr sz="2000" dirty="0" err="1">
                <a:latin typeface="Times New Roman"/>
                <a:cs typeface="Times New Roman"/>
              </a:rPr>
              <a:t>ra</a:t>
            </a:r>
            <a:r>
              <a:rPr sz="2000" spc="54" dirty="0">
                <a:latin typeface="Times New Roman"/>
                <a:cs typeface="Times New Roman"/>
              </a:rPr>
              <a:t> 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i</a:t>
            </a:r>
            <a:r>
              <a:rPr sz="2000" spc="-23" dirty="0" err="1">
                <a:latin typeface="Times New Roman"/>
                <a:cs typeface="Times New Roman"/>
              </a:rPr>
              <a:t>g</a:t>
            </a:r>
            <a:r>
              <a:rPr sz="2000" dirty="0" err="1">
                <a:latin typeface="Times New Roman"/>
                <a:cs typeface="Times New Roman"/>
              </a:rPr>
              <a:t>nif</a:t>
            </a:r>
            <a:r>
              <a:rPr sz="2000" spc="5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k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(70%)</a:t>
            </a:r>
          </a:p>
          <a:p>
            <a:pPr marL="354417" indent="-342900">
              <a:buClr>
                <a:srgbClr val="365F91"/>
              </a:buClr>
              <a:buAutoNum type="arabicPeriod"/>
              <a:tabLst>
                <a:tab pos="175049" algn="l"/>
              </a:tabLst>
            </a:pPr>
            <a:r>
              <a:rPr lang="en-US" sz="2000" dirty="0" err="1">
                <a:latin typeface="Times New Roman"/>
                <a:cs typeface="Times New Roman"/>
              </a:rPr>
              <a:t>Pengguna</a:t>
            </a:r>
            <a:r>
              <a:rPr lang="en-US" sz="2000" dirty="0">
                <a:latin typeface="Times New Roman"/>
                <a:cs typeface="Times New Roman"/>
              </a:rPr>
              <a:t> Strategi Content Marketing (95%) dan yang </a:t>
            </a:r>
            <a:r>
              <a:rPr lang="en-US" sz="2000" dirty="0" err="1">
                <a:latin typeface="Times New Roman"/>
                <a:cs typeface="Times New Roman"/>
              </a:rPr>
              <a:t>berbayar</a:t>
            </a:r>
            <a:r>
              <a:rPr lang="en-US" sz="2000" dirty="0">
                <a:latin typeface="Times New Roman"/>
                <a:cs typeface="Times New Roman"/>
              </a:rPr>
              <a:t> 84%</a:t>
            </a:r>
          </a:p>
          <a:p>
            <a:pPr marL="354417" indent="-342900">
              <a:buClr>
                <a:srgbClr val="365F91"/>
              </a:buClr>
              <a:buAutoNum type="arabicPeriod"/>
              <a:tabLst>
                <a:tab pos="17504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Strategi </a:t>
            </a:r>
            <a:r>
              <a:rPr lang="en-US" sz="2000" dirty="0" err="1">
                <a:latin typeface="Times New Roman"/>
                <a:cs typeface="Times New Roman"/>
              </a:rPr>
              <a:t>Markekting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ing </a:t>
            </a:r>
            <a:r>
              <a:rPr sz="2000" spc="-59" dirty="0">
                <a:latin typeface="Times New Roman"/>
                <a:cs typeface="Times New Roman"/>
              </a:rPr>
              <a:t> 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f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ktif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(29%), </a:t>
            </a:r>
            <a:r>
              <a:rPr lang="en-US" sz="2000" dirty="0" err="1">
                <a:latin typeface="Times New Roman"/>
                <a:cs typeface="Times New Roman"/>
              </a:rPr>
              <a:t>cukup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efektif</a:t>
            </a:r>
            <a:r>
              <a:rPr lang="en-US" sz="2000" dirty="0">
                <a:latin typeface="Times New Roman"/>
                <a:cs typeface="Times New Roman"/>
              </a:rPr>
              <a:t>(58%)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i </a:t>
            </a:r>
            <a:r>
              <a:rPr sz="2000" spc="-36" dirty="0">
                <a:latin typeface="Times New Roman"/>
                <a:cs typeface="Times New Roman"/>
              </a:rPr>
              <a:t> </a:t>
            </a:r>
            <a:r>
              <a:rPr sz="2000" spc="-27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nda </a:t>
            </a:r>
            <a:r>
              <a:rPr sz="2000" spc="-3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bi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nis </a:t>
            </a:r>
            <a:r>
              <a:rPr sz="2000" spc="-2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online </a:t>
            </a:r>
            <a:endParaRPr lang="en-US" sz="2000" dirty="0">
              <a:latin typeface="Times New Roman"/>
              <a:cs typeface="Times New Roman"/>
            </a:endParaRPr>
          </a:p>
          <a:p>
            <a:pPr marL="354417" indent="-342900">
              <a:buClr>
                <a:srgbClr val="365F91"/>
              </a:buClr>
              <a:buAutoNum type="arabicPeriod"/>
              <a:tabLst>
                <a:tab pos="17504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Strategi Content marketing </a:t>
            </a:r>
            <a:r>
              <a:rPr lang="en-US" sz="2000" dirty="0" err="1">
                <a:latin typeface="Times New Roman"/>
                <a:cs typeface="Times New Roman"/>
              </a:rPr>
              <a:t>menarik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bagi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knsumen</a:t>
            </a:r>
            <a:r>
              <a:rPr lang="en-US" sz="2000" dirty="0">
                <a:latin typeface="Times New Roman"/>
                <a:cs typeface="Times New Roman"/>
              </a:rPr>
              <a:t> (57%)</a:t>
            </a:r>
          </a:p>
          <a:p>
            <a:pPr marL="354417" indent="-342900">
              <a:buClr>
                <a:srgbClr val="365F91"/>
              </a:buClr>
              <a:buAutoNum type="arabicPeriod"/>
              <a:tabLst>
                <a:tab pos="17504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Strategi Content marketing </a:t>
            </a:r>
            <a:r>
              <a:rPr lang="en-US" sz="2000" dirty="0" err="1">
                <a:latin typeface="Times New Roman"/>
                <a:cs typeface="Times New Roman"/>
              </a:rPr>
              <a:t>cukup</a:t>
            </a:r>
            <a:r>
              <a:rPr lang="en-US" sz="2000" dirty="0">
                <a:latin typeface="Times New Roman"/>
                <a:cs typeface="Times New Roman"/>
              </a:rPr>
              <a:t> – sangat </a:t>
            </a:r>
            <a:r>
              <a:rPr lang="en-US" sz="2000" dirty="0" err="1">
                <a:latin typeface="Times New Roman"/>
                <a:cs typeface="Times New Roman"/>
              </a:rPr>
              <a:t>berhasil</a:t>
            </a:r>
            <a:r>
              <a:rPr lang="en-US" sz="2000" dirty="0">
                <a:latin typeface="Times New Roman"/>
                <a:cs typeface="Times New Roman"/>
              </a:rPr>
              <a:t> (81%)</a:t>
            </a:r>
          </a:p>
          <a:p>
            <a:pPr marL="11517">
              <a:buClr>
                <a:srgbClr val="365F91"/>
              </a:buClr>
              <a:tabLst>
                <a:tab pos="175049" algn="l"/>
              </a:tabLst>
            </a:pPr>
            <a:r>
              <a:rPr lang="en-US" sz="2000" spc="-32" dirty="0"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9397" y="6181125"/>
            <a:ext cx="1726304" cy="1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997" b="1" spc="-9" dirty="0">
                <a:latin typeface="Calibri"/>
                <a:cs typeface="Calibri"/>
              </a:rPr>
              <a:t>B</a:t>
            </a:r>
            <a:r>
              <a:rPr sz="997" b="1" dirty="0">
                <a:latin typeface="Calibri"/>
                <a:cs typeface="Calibri"/>
              </a:rPr>
              <a:t>u</a:t>
            </a:r>
            <a:r>
              <a:rPr sz="997" b="1" spc="-18" dirty="0">
                <a:latin typeface="Calibri"/>
                <a:cs typeface="Calibri"/>
              </a:rPr>
              <a:t>k</a:t>
            </a:r>
            <a:r>
              <a:rPr sz="997" b="1" spc="-9" dirty="0">
                <a:latin typeface="Calibri"/>
                <a:cs typeface="Calibri"/>
              </a:rPr>
              <a:t>u</a:t>
            </a:r>
            <a:r>
              <a:rPr sz="997" b="1" spc="-5" dirty="0">
                <a:latin typeface="Calibri"/>
                <a:cs typeface="Calibri"/>
              </a:rPr>
              <a:t> </a:t>
            </a:r>
            <a:r>
              <a:rPr sz="997" b="1" spc="-18" dirty="0">
                <a:latin typeface="Calibri"/>
                <a:cs typeface="Calibri"/>
              </a:rPr>
              <a:t>A</a:t>
            </a:r>
            <a:r>
              <a:rPr sz="997" b="1" spc="-5" dirty="0">
                <a:latin typeface="Calibri"/>
                <a:cs typeface="Calibri"/>
              </a:rPr>
              <a:t>ja</a:t>
            </a:r>
            <a:r>
              <a:rPr sz="997" b="1" dirty="0">
                <a:latin typeface="Calibri"/>
                <a:cs typeface="Calibri"/>
              </a:rPr>
              <a:t>r</a:t>
            </a:r>
            <a:r>
              <a:rPr sz="997" b="1" spc="-5" dirty="0">
                <a:latin typeface="Calibri"/>
                <a:cs typeface="Calibri"/>
              </a:rPr>
              <a:t> </a:t>
            </a:r>
            <a:r>
              <a:rPr sz="997" b="1" spc="5" dirty="0">
                <a:latin typeface="Calibri"/>
                <a:cs typeface="Calibri"/>
              </a:rPr>
              <a:t>D</a:t>
            </a:r>
            <a:r>
              <a:rPr sz="997" b="1" dirty="0">
                <a:latin typeface="Calibri"/>
                <a:cs typeface="Calibri"/>
              </a:rPr>
              <a:t>i</a:t>
            </a:r>
            <a:r>
              <a:rPr sz="997" b="1" spc="-14" dirty="0">
                <a:latin typeface="Calibri"/>
                <a:cs typeface="Calibri"/>
              </a:rPr>
              <a:t>g</a:t>
            </a:r>
            <a:r>
              <a:rPr sz="997" b="1" dirty="0">
                <a:latin typeface="Calibri"/>
                <a:cs typeface="Calibri"/>
              </a:rPr>
              <a:t>i</a:t>
            </a:r>
            <a:r>
              <a:rPr sz="997" b="1" spc="-5" dirty="0">
                <a:latin typeface="Calibri"/>
                <a:cs typeface="Calibri"/>
              </a:rPr>
              <a:t>t</a:t>
            </a:r>
            <a:r>
              <a:rPr sz="997" b="1" spc="-18" dirty="0">
                <a:latin typeface="Calibri"/>
                <a:cs typeface="Calibri"/>
              </a:rPr>
              <a:t>a</a:t>
            </a:r>
            <a:r>
              <a:rPr sz="997" b="1" spc="-5" dirty="0">
                <a:latin typeface="Calibri"/>
                <a:cs typeface="Calibri"/>
              </a:rPr>
              <a:t>l</a:t>
            </a:r>
            <a:r>
              <a:rPr sz="997" b="1" dirty="0">
                <a:latin typeface="Calibri"/>
                <a:cs typeface="Calibri"/>
              </a:rPr>
              <a:t> </a:t>
            </a:r>
            <a:r>
              <a:rPr sz="997" b="1" spc="-9" dirty="0">
                <a:latin typeface="Calibri"/>
                <a:cs typeface="Calibri"/>
              </a:rPr>
              <a:t>M</a:t>
            </a:r>
            <a:r>
              <a:rPr sz="997" b="1" spc="-14" dirty="0">
                <a:latin typeface="Calibri"/>
                <a:cs typeface="Calibri"/>
              </a:rPr>
              <a:t>a</a:t>
            </a:r>
            <a:r>
              <a:rPr sz="997" b="1" spc="5" dirty="0">
                <a:latin typeface="Calibri"/>
                <a:cs typeface="Calibri"/>
              </a:rPr>
              <a:t>r</a:t>
            </a:r>
            <a:r>
              <a:rPr sz="997" b="1" spc="-18" dirty="0">
                <a:latin typeface="Calibri"/>
                <a:cs typeface="Calibri"/>
              </a:rPr>
              <a:t>k</a:t>
            </a:r>
            <a:r>
              <a:rPr sz="997" b="1" spc="5" dirty="0">
                <a:latin typeface="Calibri"/>
                <a:cs typeface="Calibri"/>
              </a:rPr>
              <a:t>e</a:t>
            </a:r>
            <a:r>
              <a:rPr sz="997" b="1" spc="-5" dirty="0">
                <a:latin typeface="Calibri"/>
                <a:cs typeface="Calibri"/>
              </a:rPr>
              <a:t>t</a:t>
            </a:r>
            <a:r>
              <a:rPr sz="997" b="1" spc="-18" dirty="0">
                <a:latin typeface="Calibri"/>
                <a:cs typeface="Calibri"/>
              </a:rPr>
              <a:t>i</a:t>
            </a:r>
            <a:r>
              <a:rPr sz="997" b="1" spc="-5" dirty="0">
                <a:latin typeface="Calibri"/>
                <a:cs typeface="Calibri"/>
              </a:rPr>
              <a:t>n</a:t>
            </a:r>
            <a:r>
              <a:rPr sz="997" b="1" dirty="0">
                <a:latin typeface="Calibri"/>
                <a:cs typeface="Calibri"/>
              </a:rPr>
              <a:t>g</a:t>
            </a:r>
            <a:r>
              <a:rPr sz="997" b="1" spc="-9" dirty="0">
                <a:latin typeface="Calibri"/>
                <a:cs typeface="Calibri"/>
              </a:rPr>
              <a:t> </a:t>
            </a:r>
            <a:r>
              <a:rPr sz="997" b="1" dirty="0">
                <a:latin typeface="Calibri"/>
                <a:cs typeface="Calibri"/>
              </a:rPr>
              <a:t>|</a:t>
            </a:r>
            <a:r>
              <a:rPr sz="997" b="1" spc="5" dirty="0">
                <a:latin typeface="Calibri"/>
                <a:cs typeface="Calibri"/>
              </a:rPr>
              <a:t> </a:t>
            </a:r>
            <a:r>
              <a:rPr sz="997" b="1" spc="-9" dirty="0">
                <a:latin typeface="Calibri"/>
                <a:cs typeface="Calibri"/>
              </a:rPr>
              <a:t>30</a:t>
            </a:r>
            <a:endParaRPr sz="997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91893-1A10-528E-00DA-766F9934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562708"/>
            <a:ext cx="10621107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1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880" y="920230"/>
            <a:ext cx="10601011" cy="6992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3" marR="4607" indent="-11113" algn="just">
              <a:lnSpc>
                <a:spcPct val="108400"/>
              </a:lnSpc>
            </a:pPr>
            <a:r>
              <a:rPr sz="2900" spc="-9" dirty="0">
                <a:latin typeface="Times New Roman"/>
                <a:cs typeface="Times New Roman"/>
              </a:rPr>
              <a:t>S</a:t>
            </a:r>
            <a:r>
              <a:rPr sz="2900" spc="5" dirty="0">
                <a:latin typeface="Times New Roman"/>
                <a:cs typeface="Times New Roman"/>
              </a:rPr>
              <a:t>eca</a:t>
            </a:r>
            <a:r>
              <a:rPr sz="2900" dirty="0">
                <a:latin typeface="Times New Roman"/>
                <a:cs typeface="Times New Roman"/>
              </a:rPr>
              <a:t>ra    </a:t>
            </a:r>
            <a:r>
              <a:rPr sz="2900" spc="23" dirty="0">
                <a:latin typeface="Times New Roman"/>
                <a:cs typeface="Times New Roman"/>
              </a:rPr>
              <a:t> </a:t>
            </a:r>
            <a:r>
              <a:rPr sz="2900" spc="-9" dirty="0">
                <a:latin typeface="Times New Roman"/>
                <a:cs typeface="Times New Roman"/>
              </a:rPr>
              <a:t>s</a:t>
            </a:r>
            <a:r>
              <a:rPr sz="2900" dirty="0">
                <a:latin typeface="Times New Roman"/>
                <a:cs typeface="Times New Roman"/>
              </a:rPr>
              <a:t>t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spc="-14" dirty="0">
                <a:latin typeface="Times New Roman"/>
                <a:cs typeface="Times New Roman"/>
              </a:rPr>
              <a:t>t</a:t>
            </a:r>
            <a:r>
              <a:rPr sz="2900" dirty="0">
                <a:latin typeface="Times New Roman"/>
                <a:cs typeface="Times New Roman"/>
              </a:rPr>
              <a:t>i</a:t>
            </a:r>
            <a:r>
              <a:rPr sz="2900" spc="-9" dirty="0">
                <a:latin typeface="Times New Roman"/>
                <a:cs typeface="Times New Roman"/>
              </a:rPr>
              <a:t>s</a:t>
            </a:r>
            <a:r>
              <a:rPr sz="2900" dirty="0">
                <a:latin typeface="Times New Roman"/>
                <a:cs typeface="Times New Roman"/>
              </a:rPr>
              <a:t>tik,    </a:t>
            </a:r>
            <a:r>
              <a:rPr sz="2900" spc="14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c</a:t>
            </a:r>
            <a:r>
              <a:rPr sz="2900" dirty="0">
                <a:latin typeface="Times New Roman"/>
                <a:cs typeface="Times New Roman"/>
              </a:rPr>
              <a:t>ont</a:t>
            </a:r>
            <a:r>
              <a:rPr sz="2900" spc="5" dirty="0">
                <a:latin typeface="Times New Roman"/>
                <a:cs typeface="Times New Roman"/>
              </a:rPr>
              <a:t>e</a:t>
            </a:r>
            <a:r>
              <a:rPr sz="2900" spc="-23" dirty="0">
                <a:latin typeface="Times New Roman"/>
                <a:cs typeface="Times New Roman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t    </a:t>
            </a:r>
            <a:r>
              <a:rPr sz="2900" spc="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m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rk</a:t>
            </a:r>
            <a:r>
              <a:rPr sz="2900" spc="-14" dirty="0">
                <a:latin typeface="Times New Roman"/>
                <a:cs typeface="Times New Roman"/>
              </a:rPr>
              <a:t>e</a:t>
            </a:r>
            <a:r>
              <a:rPr sz="2900" dirty="0">
                <a:latin typeface="Times New Roman"/>
                <a:cs typeface="Times New Roman"/>
              </a:rPr>
              <a:t>ting    </a:t>
            </a:r>
            <a:r>
              <a:rPr sz="2900" spc="14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d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p</a:t>
            </a:r>
            <a:r>
              <a:rPr sz="2900" spc="-14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t m</a:t>
            </a:r>
            <a:r>
              <a:rPr sz="2900" spc="5" dirty="0">
                <a:latin typeface="Times New Roman"/>
                <a:cs typeface="Times New Roman"/>
              </a:rPr>
              <a:t>e</a:t>
            </a:r>
            <a:r>
              <a:rPr sz="2900" dirty="0">
                <a:latin typeface="Times New Roman"/>
                <a:cs typeface="Times New Roman"/>
              </a:rPr>
              <a:t>nin</a:t>
            </a:r>
            <a:r>
              <a:rPr sz="2900" spc="-23" dirty="0">
                <a:latin typeface="Times New Roman"/>
                <a:cs typeface="Times New Roman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k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tk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n</a:t>
            </a:r>
            <a:r>
              <a:rPr sz="2900" spc="-77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c</a:t>
            </a:r>
            <a:r>
              <a:rPr sz="2900" dirty="0">
                <a:latin typeface="Times New Roman"/>
                <a:cs typeface="Times New Roman"/>
              </a:rPr>
              <a:t>on</a:t>
            </a:r>
            <a:r>
              <a:rPr sz="2900" spc="-23" dirty="0">
                <a:latin typeface="Times New Roman"/>
                <a:cs typeface="Times New Roman"/>
              </a:rPr>
              <a:t>v</a:t>
            </a:r>
            <a:r>
              <a:rPr sz="2900" spc="5" dirty="0">
                <a:latin typeface="Times New Roman"/>
                <a:cs typeface="Times New Roman"/>
              </a:rPr>
              <a:t>e</a:t>
            </a:r>
            <a:r>
              <a:rPr sz="2900" dirty="0">
                <a:latin typeface="Times New Roman"/>
                <a:cs typeface="Times New Roman"/>
              </a:rPr>
              <a:t>r</a:t>
            </a:r>
            <a:r>
              <a:rPr sz="2900" spc="-9" dirty="0">
                <a:latin typeface="Times New Roman"/>
                <a:cs typeface="Times New Roman"/>
              </a:rPr>
              <a:t>s</a:t>
            </a:r>
            <a:r>
              <a:rPr sz="2900" dirty="0">
                <a:latin typeface="Times New Roman"/>
                <a:cs typeface="Times New Roman"/>
              </a:rPr>
              <a:t>ion</a:t>
            </a:r>
            <a:r>
              <a:rPr sz="2900" spc="-77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te</a:t>
            </a:r>
            <a:r>
              <a:rPr sz="2900" spc="-68" dirty="0">
                <a:latin typeface="Times New Roman"/>
                <a:cs typeface="Times New Roman"/>
              </a:rPr>
              <a:t> </a:t>
            </a:r>
            <a:r>
              <a:rPr sz="2900" spc="-27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nda</a:t>
            </a:r>
            <a:r>
              <a:rPr sz="2900" spc="-68" dirty="0">
                <a:latin typeface="Times New Roman"/>
                <a:cs typeface="Times New Roman"/>
              </a:rPr>
              <a:t> </a:t>
            </a:r>
            <a:r>
              <a:rPr sz="2900" spc="-9" dirty="0">
                <a:latin typeface="Times New Roman"/>
                <a:cs typeface="Times New Roman"/>
              </a:rPr>
              <a:t>s</a:t>
            </a:r>
            <a:r>
              <a:rPr sz="2900" spc="5" dirty="0">
                <a:latin typeface="Times New Roman"/>
                <a:cs typeface="Times New Roman"/>
              </a:rPr>
              <a:t>e</a:t>
            </a:r>
            <a:r>
              <a:rPr sz="2900" dirty="0">
                <a:latin typeface="Times New Roman"/>
                <a:cs typeface="Times New Roman"/>
              </a:rPr>
              <a:t>b</a:t>
            </a:r>
            <a:r>
              <a:rPr sz="2900" spc="5" dirty="0">
                <a:latin typeface="Times New Roman"/>
                <a:cs typeface="Times New Roman"/>
              </a:rPr>
              <a:t>e</a:t>
            </a:r>
            <a:r>
              <a:rPr sz="2900" spc="9" dirty="0">
                <a:latin typeface="Times New Roman"/>
                <a:cs typeface="Times New Roman"/>
              </a:rPr>
              <a:t>s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r</a:t>
            </a:r>
            <a:r>
              <a:rPr sz="2900" spc="-73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6</a:t>
            </a:r>
            <a:r>
              <a:rPr sz="2900" spc="-77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k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li</a:t>
            </a:r>
            <a:r>
              <a:rPr sz="2900" spc="-73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lip</a:t>
            </a:r>
            <a:r>
              <a:rPr sz="2900" spc="5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t. </a:t>
            </a:r>
          </a:p>
          <a:p>
            <a:pPr marL="11516" marR="6910" indent="308638">
              <a:lnSpc>
                <a:spcPct val="109700"/>
              </a:lnSpc>
            </a:pPr>
            <a:r>
              <a:rPr lang="en-US" sz="2900" spc="-23" dirty="0" err="1">
                <a:latin typeface="Times New Roman"/>
                <a:cs typeface="Times New Roman"/>
              </a:rPr>
              <a:t>B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r</a:t>
            </a:r>
            <a:r>
              <a:rPr lang="en-US" sz="2900" spc="5" dirty="0" err="1">
                <a:latin typeface="Times New Roman"/>
                <a:cs typeface="Times New Roman"/>
              </a:rPr>
              <a:t>i</a:t>
            </a:r>
            <a:r>
              <a:rPr lang="en-US" sz="2900" dirty="0" err="1">
                <a:latin typeface="Times New Roman"/>
                <a:cs typeface="Times New Roman"/>
              </a:rPr>
              <a:t>kut</a:t>
            </a:r>
            <a:r>
              <a:rPr lang="en-US" sz="2900" spc="91" dirty="0">
                <a:latin typeface="Times New Roman"/>
                <a:cs typeface="Times New Roman"/>
              </a:rPr>
              <a:t> 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d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spc="-14" dirty="0" err="1">
                <a:latin typeface="Times New Roman"/>
                <a:cs typeface="Times New Roman"/>
              </a:rPr>
              <a:t>l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h</a:t>
            </a:r>
            <a:r>
              <a:rPr lang="en-US" sz="2900" spc="86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b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spc="-23" dirty="0" err="1">
                <a:latin typeface="Times New Roman"/>
                <a:cs typeface="Times New Roman"/>
              </a:rPr>
              <a:t>b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r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spc="-23" dirty="0" err="1">
                <a:latin typeface="Times New Roman"/>
                <a:cs typeface="Times New Roman"/>
              </a:rPr>
              <a:t>p</a:t>
            </a:r>
            <a:r>
              <a:rPr lang="en-US" sz="2900" dirty="0" err="1">
                <a:latin typeface="Times New Roman"/>
                <a:cs typeface="Times New Roman"/>
              </a:rPr>
              <a:t>a</a:t>
            </a:r>
            <a:r>
              <a:rPr lang="en-US" sz="2900" spc="91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h</a:t>
            </a:r>
            <a:r>
              <a:rPr lang="en-US" sz="2900" spc="-14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l</a:t>
            </a:r>
            <a:r>
              <a:rPr lang="en-US" sz="2900" spc="91" dirty="0">
                <a:latin typeface="Times New Roman"/>
                <a:cs typeface="Times New Roman"/>
              </a:rPr>
              <a:t> </a:t>
            </a:r>
            <a:r>
              <a:rPr lang="en-US" sz="2900" spc="-36" dirty="0">
                <a:latin typeface="Times New Roman"/>
                <a:cs typeface="Times New Roman"/>
              </a:rPr>
              <a:t>y</a:t>
            </a:r>
            <a:r>
              <a:rPr lang="en-US" sz="2900" spc="5" dirty="0">
                <a:latin typeface="Times New Roman"/>
                <a:cs typeface="Times New Roman"/>
              </a:rPr>
              <a:t>a</a:t>
            </a:r>
            <a:r>
              <a:rPr lang="en-US" sz="2900" spc="14" dirty="0">
                <a:latin typeface="Times New Roman"/>
                <a:cs typeface="Times New Roman"/>
              </a:rPr>
              <a:t>n</a:t>
            </a:r>
            <a:r>
              <a:rPr lang="en-US" sz="2900" dirty="0">
                <a:latin typeface="Times New Roman"/>
                <a:cs typeface="Times New Roman"/>
              </a:rPr>
              <a:t>g</a:t>
            </a:r>
            <a:r>
              <a:rPr lang="en-US" sz="2900" spc="68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d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p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t</a:t>
            </a:r>
            <a:r>
              <a:rPr lang="en-US" sz="2900" spc="73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t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rb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ntu</a:t>
            </a:r>
            <a:r>
              <a:rPr lang="en-US" sz="2900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d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spc="-23" dirty="0" err="1">
                <a:latin typeface="Times New Roman"/>
                <a:cs typeface="Times New Roman"/>
              </a:rPr>
              <a:t>g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dirty="0">
                <a:latin typeface="Times New Roman"/>
                <a:cs typeface="Times New Roman"/>
              </a:rPr>
              <a:t> 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d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spc="14" dirty="0" err="1">
                <a:latin typeface="Times New Roman"/>
                <a:cs typeface="Times New Roman"/>
              </a:rPr>
              <a:t>n</a:t>
            </a:r>
            <a:r>
              <a:rPr lang="en-US" sz="2900" spc="-36" dirty="0" err="1">
                <a:latin typeface="Times New Roman"/>
                <a:cs typeface="Times New Roman"/>
              </a:rPr>
              <a:t>y</a:t>
            </a:r>
            <a:r>
              <a:rPr lang="en-US" sz="2900" dirty="0" err="1">
                <a:latin typeface="Times New Roman"/>
                <a:cs typeface="Times New Roman"/>
              </a:rPr>
              <a:t>a</a:t>
            </a:r>
            <a:r>
              <a:rPr lang="en-US" sz="2900" spc="5" dirty="0">
                <a:latin typeface="Times New Roman"/>
                <a:cs typeface="Times New Roman"/>
              </a:rPr>
              <a:t> c</a:t>
            </a:r>
            <a:r>
              <a:rPr lang="en-US" sz="2900" dirty="0">
                <a:latin typeface="Times New Roman"/>
                <a:cs typeface="Times New Roman"/>
              </a:rPr>
              <a:t>ont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dirty="0">
                <a:latin typeface="Times New Roman"/>
                <a:cs typeface="Times New Roman"/>
              </a:rPr>
              <a:t>nt</a:t>
            </a:r>
            <a:r>
              <a:rPr lang="en-US" sz="2900" spc="-18" dirty="0">
                <a:latin typeface="Times New Roman"/>
                <a:cs typeface="Times New Roman"/>
              </a:rPr>
              <a:t> </a:t>
            </a:r>
            <a:r>
              <a:rPr lang="en-US" sz="2900" dirty="0">
                <a:latin typeface="Times New Roman"/>
                <a:cs typeface="Times New Roman"/>
              </a:rPr>
              <a:t>m</a:t>
            </a:r>
            <a:r>
              <a:rPr lang="en-US" sz="2900" spc="5" dirty="0">
                <a:latin typeface="Times New Roman"/>
                <a:cs typeface="Times New Roman"/>
              </a:rPr>
              <a:t>a</a:t>
            </a:r>
            <a:r>
              <a:rPr lang="en-US" sz="2900" dirty="0">
                <a:latin typeface="Times New Roman"/>
                <a:cs typeface="Times New Roman"/>
              </a:rPr>
              <a:t>rk</a:t>
            </a:r>
            <a:r>
              <a:rPr lang="en-US" sz="2900" spc="-14" dirty="0">
                <a:latin typeface="Times New Roman"/>
                <a:cs typeface="Times New Roman"/>
              </a:rPr>
              <a:t>e</a:t>
            </a:r>
            <a:r>
              <a:rPr lang="en-US" sz="2900" dirty="0">
                <a:latin typeface="Times New Roman"/>
                <a:cs typeface="Times New Roman"/>
              </a:rPr>
              <a:t>ting:</a:t>
            </a:r>
          </a:p>
          <a:p>
            <a:pPr marL="218811" indent="-207294" algn="just">
              <a:spcBef>
                <a:spcPts val="127"/>
              </a:spcBef>
              <a:buFont typeface="Times New Roman"/>
              <a:buAutoNum type="arabicPeriod"/>
              <a:tabLst>
                <a:tab pos="218811" algn="l"/>
              </a:tabLst>
            </a:pPr>
            <a:r>
              <a:rPr lang="en-US" sz="2900" spc="-9" dirty="0">
                <a:latin typeface="Times New Roman"/>
                <a:cs typeface="Times New Roman"/>
              </a:rPr>
              <a:t>Aw</a:t>
            </a:r>
            <a:r>
              <a:rPr lang="en-US" sz="2900" spc="5" dirty="0">
                <a:latin typeface="Times New Roman"/>
                <a:cs typeface="Times New Roman"/>
              </a:rPr>
              <a:t>a</a:t>
            </a:r>
            <a:r>
              <a:rPr lang="en-US" sz="2900" dirty="0">
                <a:latin typeface="Times New Roman"/>
                <a:cs typeface="Times New Roman"/>
              </a:rPr>
              <a:t>r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dirty="0">
                <a:latin typeface="Times New Roman"/>
                <a:cs typeface="Times New Roman"/>
              </a:rPr>
              <a:t>n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spc="-9" dirty="0">
                <a:latin typeface="Times New Roman"/>
                <a:cs typeface="Times New Roman"/>
              </a:rPr>
              <a:t>s</a:t>
            </a:r>
            <a:r>
              <a:rPr lang="en-US" sz="2900" dirty="0">
                <a:latin typeface="Times New Roman"/>
                <a:cs typeface="Times New Roman"/>
              </a:rPr>
              <a:t>s</a:t>
            </a:r>
          </a:p>
          <a:p>
            <a:pPr marL="11517" algn="just">
              <a:spcBef>
                <a:spcPts val="127"/>
              </a:spcBef>
              <a:tabLst>
                <a:tab pos="218811" algn="l"/>
              </a:tabLst>
            </a:pPr>
            <a:r>
              <a:rPr lang="en-US" sz="2900" spc="-27" dirty="0">
                <a:latin typeface="Times New Roman"/>
                <a:cs typeface="Times New Roman"/>
              </a:rPr>
              <a:t>	</a:t>
            </a:r>
            <a:r>
              <a:rPr lang="en-US" sz="2900" spc="-27" dirty="0" err="1">
                <a:latin typeface="Times New Roman"/>
                <a:cs typeface="Times New Roman"/>
              </a:rPr>
              <a:t>T</a:t>
            </a:r>
            <a:r>
              <a:rPr lang="en-US" sz="2900" dirty="0" err="1">
                <a:latin typeface="Times New Roman"/>
                <a:cs typeface="Times New Roman"/>
              </a:rPr>
              <a:t>u</a:t>
            </a:r>
            <a:r>
              <a:rPr lang="en-US" sz="2900" spc="-23" dirty="0" err="1">
                <a:latin typeface="Times New Roman"/>
                <a:cs typeface="Times New Roman"/>
              </a:rPr>
              <a:t>g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s</a:t>
            </a:r>
            <a:r>
              <a:rPr lang="en-US" sz="2900" spc="100" dirty="0">
                <a:latin typeface="Times New Roman"/>
                <a:cs typeface="Times New Roman"/>
              </a:rPr>
              <a:t> </a:t>
            </a:r>
            <a:r>
              <a:rPr lang="en-US" sz="2900" spc="-9" dirty="0" err="1">
                <a:latin typeface="Times New Roman"/>
                <a:cs typeface="Times New Roman"/>
              </a:rPr>
              <a:t>s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or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spc="14" dirty="0" err="1">
                <a:latin typeface="Times New Roman"/>
                <a:cs typeface="Times New Roman"/>
              </a:rPr>
              <a:t>n</a:t>
            </a:r>
            <a:r>
              <a:rPr lang="en-US" sz="2900" dirty="0" err="1">
                <a:latin typeface="Times New Roman"/>
                <a:cs typeface="Times New Roman"/>
              </a:rPr>
              <a:t>g</a:t>
            </a:r>
            <a:r>
              <a:rPr lang="en-US" sz="2900" spc="86" dirty="0">
                <a:latin typeface="Times New Roman"/>
                <a:cs typeface="Times New Roman"/>
              </a:rPr>
              <a:t> </a:t>
            </a:r>
            <a:r>
              <a:rPr lang="en-US" sz="2900" dirty="0">
                <a:latin typeface="Times New Roman"/>
                <a:cs typeface="Times New Roman"/>
              </a:rPr>
              <a:t>Cont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dirty="0">
                <a:latin typeface="Times New Roman"/>
                <a:cs typeface="Times New Roman"/>
              </a:rPr>
              <a:t>nt</a:t>
            </a:r>
            <a:r>
              <a:rPr lang="en-US" sz="2900" spc="109" dirty="0">
                <a:latin typeface="Times New Roman"/>
                <a:cs typeface="Times New Roman"/>
              </a:rPr>
              <a:t> </a:t>
            </a:r>
            <a:r>
              <a:rPr lang="en-US" sz="2900" spc="-9" dirty="0">
                <a:latin typeface="Times New Roman"/>
                <a:cs typeface="Times New Roman"/>
              </a:rPr>
              <a:t>M</a:t>
            </a:r>
            <a:r>
              <a:rPr lang="en-US" sz="2900" spc="5" dirty="0">
                <a:latin typeface="Times New Roman"/>
                <a:cs typeface="Times New Roman"/>
              </a:rPr>
              <a:t>a</a:t>
            </a:r>
            <a:r>
              <a:rPr lang="en-US" sz="2900" dirty="0">
                <a:latin typeface="Times New Roman"/>
                <a:cs typeface="Times New Roman"/>
              </a:rPr>
              <a:t>rk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dirty="0">
                <a:latin typeface="Times New Roman"/>
                <a:cs typeface="Times New Roman"/>
              </a:rPr>
              <a:t>t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dirty="0">
                <a:latin typeface="Times New Roman"/>
                <a:cs typeface="Times New Roman"/>
              </a:rPr>
              <a:t>r di</a:t>
            </a:r>
            <a:r>
              <a:rPr lang="en-US" sz="2900" spc="-54" dirty="0">
                <a:latin typeface="Times New Roman"/>
                <a:cs typeface="Times New Roman"/>
              </a:rPr>
              <a:t> </a:t>
            </a:r>
            <a:r>
              <a:rPr lang="en-US" sz="2900" spc="-9" dirty="0" err="1">
                <a:latin typeface="Times New Roman"/>
                <a:cs typeface="Times New Roman"/>
              </a:rPr>
              <a:t>s</a:t>
            </a:r>
            <a:r>
              <a:rPr lang="en-US" sz="2900" dirty="0" err="1">
                <a:latin typeface="Times New Roman"/>
                <a:cs typeface="Times New Roman"/>
              </a:rPr>
              <a:t>ini</a:t>
            </a:r>
            <a:r>
              <a:rPr lang="en-US" sz="2900" spc="-54" dirty="0">
                <a:latin typeface="Times New Roman"/>
                <a:cs typeface="Times New Roman"/>
              </a:rPr>
              <a:t> </a:t>
            </a:r>
            <a:r>
              <a:rPr lang="en-US" sz="2900" spc="-36" dirty="0" err="1">
                <a:latin typeface="Times New Roman"/>
                <a:cs typeface="Times New Roman"/>
              </a:rPr>
              <a:t>y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itu</a:t>
            </a:r>
            <a:r>
              <a:rPr lang="en-US" sz="2900" spc="-54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m</a:t>
            </a:r>
            <a:r>
              <a:rPr lang="en-US" sz="2900" spc="-14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mb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spc="-23" dirty="0" err="1">
                <a:latin typeface="Times New Roman"/>
                <a:cs typeface="Times New Roman"/>
              </a:rPr>
              <a:t>g</a:t>
            </a:r>
            <a:r>
              <a:rPr lang="en-US" sz="2900" dirty="0" err="1">
                <a:latin typeface="Times New Roman"/>
                <a:cs typeface="Times New Roman"/>
              </a:rPr>
              <a:t>un</a:t>
            </a:r>
            <a:r>
              <a:rPr lang="en-US" sz="2900" spc="-54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k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spc="-9" dirty="0" err="1">
                <a:latin typeface="Times New Roman"/>
                <a:cs typeface="Times New Roman"/>
              </a:rPr>
              <a:t>s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d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r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spc="-77" dirty="0">
                <a:latin typeface="Times New Roman"/>
                <a:cs typeface="Times New Roman"/>
              </a:rPr>
              <a:t> </a:t>
            </a:r>
            <a:r>
              <a:rPr lang="en-US" sz="2900" spc="5" dirty="0">
                <a:latin typeface="Times New Roman"/>
                <a:cs typeface="Times New Roman"/>
              </a:rPr>
              <a:t>	</a:t>
            </a:r>
            <a:r>
              <a:rPr lang="en-US" sz="2900" spc="-14" dirty="0">
                <a:latin typeface="Times New Roman"/>
                <a:cs typeface="Times New Roman"/>
              </a:rPr>
              <a:t>/a</a:t>
            </a:r>
            <a:r>
              <a:rPr lang="en-US" sz="2900" spc="-9" dirty="0">
                <a:latin typeface="Times New Roman"/>
                <a:cs typeface="Times New Roman"/>
              </a:rPr>
              <a:t>w</a:t>
            </a:r>
            <a:r>
              <a:rPr lang="en-US" sz="2900" spc="5" dirty="0">
                <a:latin typeface="Times New Roman"/>
                <a:cs typeface="Times New Roman"/>
              </a:rPr>
              <a:t>a</a:t>
            </a:r>
            <a:r>
              <a:rPr lang="en-US" sz="2900" dirty="0">
                <a:latin typeface="Times New Roman"/>
                <a:cs typeface="Times New Roman"/>
              </a:rPr>
              <a:t>r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dirty="0">
                <a:latin typeface="Times New Roman"/>
                <a:cs typeface="Times New Roman"/>
              </a:rPr>
              <a:t>n</a:t>
            </a:r>
            <a:r>
              <a:rPr lang="en-US" sz="2900" spc="5" dirty="0">
                <a:latin typeface="Times New Roman"/>
                <a:cs typeface="Times New Roman"/>
              </a:rPr>
              <a:t>e</a:t>
            </a:r>
            <a:r>
              <a:rPr lang="en-US" sz="2900" spc="-9" dirty="0">
                <a:latin typeface="Times New Roman"/>
                <a:cs typeface="Times New Roman"/>
              </a:rPr>
              <a:t>s</a:t>
            </a:r>
            <a:r>
              <a:rPr lang="en-US" sz="2900" dirty="0">
                <a:latin typeface="Times New Roman"/>
                <a:cs typeface="Times New Roman"/>
              </a:rPr>
              <a:t>s </a:t>
            </a:r>
            <a:r>
              <a:rPr lang="en-US" sz="2900" dirty="0" err="1">
                <a:latin typeface="Times New Roman"/>
                <a:cs typeface="Times New Roman"/>
              </a:rPr>
              <a:t>b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h</a:t>
            </a:r>
            <a:r>
              <a:rPr lang="en-US" sz="2900" spc="-9" dirty="0" err="1">
                <a:latin typeface="Times New Roman"/>
                <a:cs typeface="Times New Roman"/>
              </a:rPr>
              <a:t>w</a:t>
            </a:r>
            <a:r>
              <a:rPr lang="en-US" sz="2900" dirty="0" err="1">
                <a:latin typeface="Times New Roman"/>
                <a:cs typeface="Times New Roman"/>
              </a:rPr>
              <a:t>a</a:t>
            </a:r>
            <a:r>
              <a:rPr lang="en-US" sz="2900" spc="5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produk</a:t>
            </a:r>
            <a:r>
              <a:rPr lang="en-US" sz="2900" spc="5" dirty="0">
                <a:latin typeface="Times New Roman"/>
                <a:cs typeface="Times New Roman"/>
              </a:rPr>
              <a:t> yang </a:t>
            </a:r>
            <a:r>
              <a:rPr lang="en-US" sz="2900" spc="5" dirty="0" err="1">
                <a:latin typeface="Times New Roman"/>
                <a:cs typeface="Times New Roman"/>
              </a:rPr>
              <a:t>ditawarkan</a:t>
            </a:r>
            <a:r>
              <a:rPr lang="en-US" sz="2900" spc="5" dirty="0">
                <a:latin typeface="Times New Roman"/>
                <a:cs typeface="Times New Roman"/>
              </a:rPr>
              <a:t>, </a:t>
            </a:r>
            <a:r>
              <a:rPr lang="en-US" sz="2900" spc="5" dirty="0" err="1">
                <a:latin typeface="Times New Roman"/>
                <a:cs typeface="Times New Roman"/>
              </a:rPr>
              <a:t>memang</a:t>
            </a:r>
            <a:r>
              <a:rPr lang="en-US" sz="2900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m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spc="-18" dirty="0" err="1">
                <a:latin typeface="Times New Roman"/>
                <a:cs typeface="Times New Roman"/>
              </a:rPr>
              <a:t>r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ka</a:t>
            </a:r>
            <a:r>
              <a:rPr lang="en-US" sz="2900" spc="5" dirty="0">
                <a:latin typeface="Times New Roman"/>
                <a:cs typeface="Times New Roman"/>
              </a:rPr>
              <a:t>     </a:t>
            </a:r>
          </a:p>
          <a:p>
            <a:pPr marL="11517" algn="just">
              <a:spcBef>
                <a:spcPts val="127"/>
              </a:spcBef>
              <a:tabLst>
                <a:tab pos="218811" algn="l"/>
              </a:tabLst>
            </a:pPr>
            <a:r>
              <a:rPr lang="en-US" sz="2900" spc="5" dirty="0">
                <a:latin typeface="Times New Roman"/>
                <a:cs typeface="Times New Roman"/>
              </a:rPr>
              <a:t>  </a:t>
            </a:r>
            <a:r>
              <a:rPr lang="en-US" sz="2900" dirty="0" err="1">
                <a:latin typeface="Times New Roman"/>
                <a:cs typeface="Times New Roman"/>
              </a:rPr>
              <a:t>b</a:t>
            </a:r>
            <a:r>
              <a:rPr lang="en-US" sz="2900" spc="-23" dirty="0" err="1">
                <a:latin typeface="Times New Roman"/>
                <a:cs typeface="Times New Roman"/>
              </a:rPr>
              <a:t>u</a:t>
            </a:r>
            <a:r>
              <a:rPr lang="en-US" sz="2900" dirty="0" err="1">
                <a:latin typeface="Times New Roman"/>
                <a:cs typeface="Times New Roman"/>
              </a:rPr>
              <a:t>tuhk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dirty="0">
                <a:latin typeface="Times New Roman"/>
                <a:cs typeface="Times New Roman"/>
              </a:rPr>
              <a:t>.</a:t>
            </a:r>
          </a:p>
          <a:p>
            <a:pPr marL="218811" indent="-207294" algn="just">
              <a:spcBef>
                <a:spcPts val="145"/>
              </a:spcBef>
              <a:buFont typeface="Times New Roman"/>
              <a:buAutoNum type="arabicPeriod" startAt="2"/>
              <a:tabLst>
                <a:tab pos="218811" algn="l"/>
              </a:tabLst>
            </a:pPr>
            <a:r>
              <a:rPr lang="en-US" sz="2900" dirty="0" err="1">
                <a:latin typeface="Times New Roman"/>
                <a:cs typeface="Times New Roman"/>
              </a:rPr>
              <a:t>Ri</a:t>
            </a:r>
            <a:r>
              <a:rPr lang="en-US" sz="2900" spc="-9" dirty="0" err="1">
                <a:latin typeface="Times New Roman"/>
                <a:cs typeface="Times New Roman"/>
              </a:rPr>
              <a:t>s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t</a:t>
            </a:r>
            <a:endParaRPr lang="en-US" sz="2900" dirty="0">
              <a:latin typeface="Times New Roman"/>
              <a:cs typeface="Times New Roman"/>
            </a:endParaRPr>
          </a:p>
          <a:p>
            <a:pPr marL="11517" algn="just">
              <a:spcBef>
                <a:spcPts val="145"/>
              </a:spcBef>
              <a:tabLst>
                <a:tab pos="218811" algn="l"/>
              </a:tabLst>
            </a:pPr>
            <a:r>
              <a:rPr lang="en-US" sz="2900" spc="-9" dirty="0">
                <a:latin typeface="Times New Roman"/>
                <a:cs typeface="Times New Roman"/>
              </a:rPr>
              <a:t>  </a:t>
            </a:r>
            <a:r>
              <a:rPr lang="en-US" sz="2900" spc="-9" dirty="0" err="1">
                <a:latin typeface="Times New Roman"/>
                <a:cs typeface="Times New Roman"/>
              </a:rPr>
              <a:t>Konsumen</a:t>
            </a:r>
            <a:r>
              <a:rPr lang="en-US" sz="2900" spc="-9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bi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spc="-9" dirty="0" err="1">
                <a:latin typeface="Times New Roman"/>
                <a:cs typeface="Times New Roman"/>
              </a:rPr>
              <a:t>s</a:t>
            </a:r>
            <a:r>
              <a:rPr lang="en-US" sz="2900" spc="-14" dirty="0" err="1">
                <a:latin typeface="Times New Roman"/>
                <a:cs typeface="Times New Roman"/>
              </a:rPr>
              <a:t>a</a:t>
            </a:r>
            <a:r>
              <a:rPr lang="en-US" sz="2900" spc="14" dirty="0" err="1">
                <a:latin typeface="Times New Roman"/>
                <a:cs typeface="Times New Roman"/>
              </a:rPr>
              <a:t>n</a:t>
            </a:r>
            <a:r>
              <a:rPr lang="en-US" sz="2900" spc="-36" dirty="0" err="1">
                <a:latin typeface="Times New Roman"/>
                <a:cs typeface="Times New Roman"/>
              </a:rPr>
              <a:t>y</a:t>
            </a:r>
            <a:r>
              <a:rPr lang="en-US" sz="2900" dirty="0" err="1">
                <a:latin typeface="Times New Roman"/>
                <a:cs typeface="Times New Roman"/>
              </a:rPr>
              <a:t>a</a:t>
            </a:r>
            <a:r>
              <a:rPr lang="en-US" sz="2900" spc="77" dirty="0">
                <a:latin typeface="Times New Roman"/>
                <a:cs typeface="Times New Roman"/>
              </a:rPr>
              <a:t> 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k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m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spc="5" dirty="0" err="1">
                <a:latin typeface="Times New Roman"/>
                <a:cs typeface="Times New Roman"/>
              </a:rPr>
              <a:t>ca</a:t>
            </a:r>
            <a:r>
              <a:rPr lang="en-US" sz="2900" spc="-18" dirty="0" err="1">
                <a:latin typeface="Times New Roman"/>
                <a:cs typeface="Times New Roman"/>
              </a:rPr>
              <a:t>r</a:t>
            </a:r>
            <a:r>
              <a:rPr lang="en-US" sz="2900" dirty="0" err="1">
                <a:latin typeface="Times New Roman"/>
                <a:cs typeface="Times New Roman"/>
              </a:rPr>
              <a:t>i</a:t>
            </a:r>
            <a:r>
              <a:rPr lang="en-US" sz="2900" spc="127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t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hu</a:t>
            </a:r>
            <a:r>
              <a:rPr lang="en-US" sz="2900" spc="-14" dirty="0">
                <a:latin typeface="Times New Roman"/>
                <a:cs typeface="Times New Roman"/>
              </a:rPr>
              <a:t>/</a:t>
            </a:r>
            <a:r>
              <a:rPr lang="en-US" sz="2900" dirty="0" err="1">
                <a:latin typeface="Times New Roman"/>
                <a:cs typeface="Times New Roman"/>
              </a:rPr>
              <a:t>r</a:t>
            </a:r>
            <a:r>
              <a:rPr lang="en-US" sz="2900" spc="5" dirty="0" err="1">
                <a:latin typeface="Times New Roman"/>
                <a:cs typeface="Times New Roman"/>
              </a:rPr>
              <a:t>i</a:t>
            </a:r>
            <a:r>
              <a:rPr lang="en-US" sz="2900" spc="-9" dirty="0" err="1">
                <a:latin typeface="Times New Roman"/>
                <a:cs typeface="Times New Roman"/>
              </a:rPr>
              <a:t>s</a:t>
            </a:r>
            <a:r>
              <a:rPr lang="en-US" sz="2900" spc="-14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t</a:t>
            </a:r>
            <a:r>
              <a:rPr lang="en-US" sz="2900" spc="127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t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spc="-18" dirty="0" err="1">
                <a:latin typeface="Times New Roman"/>
                <a:cs typeface="Times New Roman"/>
              </a:rPr>
              <a:t>r</a:t>
            </a:r>
            <a:r>
              <a:rPr lang="en-US" sz="2900" dirty="0" err="1">
                <a:latin typeface="Times New Roman"/>
                <a:cs typeface="Times New Roman"/>
              </a:rPr>
              <a:t>l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bih</a:t>
            </a:r>
            <a:r>
              <a:rPr lang="en-US" sz="2900" spc="122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d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h</a:t>
            </a:r>
            <a:r>
              <a:rPr lang="en-US" sz="2900" spc="-23" dirty="0" err="1">
                <a:latin typeface="Times New Roman"/>
                <a:cs typeface="Times New Roman"/>
              </a:rPr>
              <a:t>u</a:t>
            </a:r>
            <a:r>
              <a:rPr lang="en-US" sz="2900" dirty="0" err="1">
                <a:latin typeface="Times New Roman"/>
                <a:cs typeface="Times New Roman"/>
              </a:rPr>
              <a:t>lu.</a:t>
            </a:r>
            <a:r>
              <a:rPr lang="en-US" sz="2900" spc="103" dirty="0" err="1">
                <a:latin typeface="Times New Roman"/>
                <a:cs typeface="Times New Roman"/>
              </a:rPr>
              <a:t>tentang</a:t>
            </a:r>
            <a:r>
              <a:rPr lang="en-US" sz="2900" spc="-32" dirty="0">
                <a:latin typeface="Times New Roman"/>
                <a:cs typeface="Times New Roman"/>
              </a:rPr>
              <a:t> 	  	</a:t>
            </a:r>
            <a:r>
              <a:rPr lang="en-US" sz="2900" dirty="0" err="1">
                <a:latin typeface="Times New Roman"/>
                <a:cs typeface="Times New Roman"/>
              </a:rPr>
              <a:t>k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ung</a:t>
            </a:r>
            <a:r>
              <a:rPr lang="en-US" sz="2900" spc="-23" dirty="0" err="1">
                <a:latin typeface="Times New Roman"/>
                <a:cs typeface="Times New Roman"/>
              </a:rPr>
              <a:t>g</a:t>
            </a:r>
            <a:r>
              <a:rPr lang="en-US" sz="2900" dirty="0" err="1">
                <a:latin typeface="Times New Roman"/>
                <a:cs typeface="Times New Roman"/>
              </a:rPr>
              <a:t>ul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spc="-36" dirty="0">
                <a:latin typeface="Times New Roman"/>
                <a:cs typeface="Times New Roman"/>
              </a:rPr>
              <a:t> </a:t>
            </a:r>
            <a:r>
              <a:rPr lang="en-US" sz="2900" spc="-36" dirty="0" err="1">
                <a:latin typeface="Times New Roman"/>
                <a:cs typeface="Times New Roman"/>
              </a:rPr>
              <a:t>p</a:t>
            </a:r>
            <a:r>
              <a:rPr lang="en-US" sz="2900" dirty="0" err="1">
                <a:latin typeface="Times New Roman"/>
                <a:cs typeface="Times New Roman"/>
              </a:rPr>
              <a:t>roduk</a:t>
            </a:r>
            <a:r>
              <a:rPr lang="en-US" sz="2900" dirty="0">
                <a:latin typeface="Times New Roman"/>
                <a:cs typeface="Times New Roman"/>
              </a:rPr>
              <a:t>,</a:t>
            </a:r>
            <a:r>
              <a:rPr lang="en-US" sz="2900" spc="-36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k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uni</a:t>
            </a:r>
            <a:r>
              <a:rPr lang="en-US" sz="2900" spc="-23" dirty="0" err="1">
                <a:latin typeface="Times New Roman"/>
                <a:cs typeface="Times New Roman"/>
              </a:rPr>
              <a:t>k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nn</a:t>
            </a:r>
            <a:r>
              <a:rPr lang="en-US" sz="2900" spc="-36" dirty="0" err="1">
                <a:latin typeface="Times New Roman"/>
                <a:cs typeface="Times New Roman"/>
              </a:rPr>
              <a:t>y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>
                <a:latin typeface="Times New Roman"/>
                <a:cs typeface="Times New Roman"/>
              </a:rPr>
              <a:t>,</a:t>
            </a:r>
            <a:r>
              <a:rPr lang="en-US" sz="2900" spc="-23" dirty="0">
                <a:latin typeface="Times New Roman"/>
                <a:cs typeface="Times New Roman"/>
              </a:rPr>
              <a:t> 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t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u</a:t>
            </a:r>
            <a:r>
              <a:rPr lang="en-US" sz="2900" spc="-36" dirty="0">
                <a:latin typeface="Times New Roman"/>
                <a:cs typeface="Times New Roman"/>
              </a:rPr>
              <a:t> </a:t>
            </a:r>
            <a:r>
              <a:rPr lang="en-US" sz="2900" spc="-23" dirty="0" err="1">
                <a:latin typeface="Times New Roman"/>
                <a:cs typeface="Times New Roman"/>
              </a:rPr>
              <a:t>d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ri</a:t>
            </a:r>
            <a:r>
              <a:rPr lang="en-US" sz="2900" dirty="0">
                <a:latin typeface="Times New Roman"/>
                <a:cs typeface="Times New Roman"/>
              </a:rPr>
              <a:t> </a:t>
            </a:r>
            <a:r>
              <a:rPr lang="en-US" sz="2900" dirty="0" err="1">
                <a:latin typeface="Times New Roman"/>
                <a:cs typeface="Times New Roman"/>
              </a:rPr>
              <a:t>k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butuh</a:t>
            </a:r>
            <a:r>
              <a:rPr lang="en-US" sz="2900" spc="5" dirty="0" err="1">
                <a:latin typeface="Times New Roman"/>
                <a:cs typeface="Times New Roman"/>
              </a:rPr>
              <a:t>a</a:t>
            </a:r>
            <a:r>
              <a:rPr lang="en-US" sz="2900" dirty="0" err="1">
                <a:latin typeface="Times New Roman"/>
                <a:cs typeface="Times New Roman"/>
              </a:rPr>
              <a:t>n</a:t>
            </a:r>
            <a:r>
              <a:rPr lang="en-US" sz="2900" dirty="0">
                <a:latin typeface="Times New Roman"/>
                <a:cs typeface="Times New Roman"/>
              </a:rPr>
              <a:t> </a:t>
            </a:r>
            <a:r>
              <a:rPr lang="en-US" sz="2900" spc="-14" dirty="0">
                <a:latin typeface="Times New Roman"/>
                <a:cs typeface="Times New Roman"/>
              </a:rPr>
              <a:t>dan </a:t>
            </a:r>
            <a:r>
              <a:rPr lang="en-US" sz="2900" spc="-14" dirty="0" err="1">
                <a:latin typeface="Times New Roman"/>
                <a:cs typeface="Times New Roman"/>
              </a:rPr>
              <a:t>keinginan</a:t>
            </a:r>
            <a:r>
              <a:rPr lang="en-US" sz="2900" spc="-14" dirty="0">
                <a:latin typeface="Times New Roman"/>
                <a:cs typeface="Times New Roman"/>
              </a:rPr>
              <a:t>   </a:t>
            </a:r>
          </a:p>
          <a:p>
            <a:pPr marL="11517" algn="just">
              <a:spcBef>
                <a:spcPts val="145"/>
              </a:spcBef>
              <a:tabLst>
                <a:tab pos="218811" algn="l"/>
              </a:tabLst>
            </a:pPr>
            <a:r>
              <a:rPr lang="en-US" sz="2900" spc="-14" dirty="0">
                <a:latin typeface="Times New Roman"/>
                <a:cs typeface="Times New Roman"/>
              </a:rPr>
              <a:t>  	</a:t>
            </a:r>
            <a:r>
              <a:rPr lang="en-US" sz="2900" spc="-14" dirty="0" err="1">
                <a:latin typeface="Times New Roman"/>
                <a:cs typeface="Times New Roman"/>
              </a:rPr>
              <a:t>konsumen</a:t>
            </a:r>
            <a:r>
              <a:rPr lang="en-US" sz="2900" spc="-14" dirty="0">
                <a:latin typeface="Times New Roman"/>
                <a:cs typeface="Times New Roman"/>
              </a:rPr>
              <a:t> </a:t>
            </a:r>
            <a:r>
              <a:rPr lang="en-US" sz="2900" spc="-9" dirty="0" err="1">
                <a:latin typeface="Times New Roman"/>
                <a:cs typeface="Times New Roman"/>
              </a:rPr>
              <a:t>s</a:t>
            </a:r>
            <a:r>
              <a:rPr lang="en-US" sz="2900" spc="5" dirty="0" err="1">
                <a:latin typeface="Times New Roman"/>
                <a:cs typeface="Times New Roman"/>
              </a:rPr>
              <a:t>e</a:t>
            </a:r>
            <a:r>
              <a:rPr lang="en-US" sz="2900" dirty="0" err="1">
                <a:latin typeface="Times New Roman"/>
                <a:cs typeface="Times New Roman"/>
              </a:rPr>
              <a:t>ndir</a:t>
            </a:r>
            <a:r>
              <a:rPr lang="en-US" sz="2900" spc="5" dirty="0" err="1">
                <a:latin typeface="Times New Roman"/>
                <a:cs typeface="Times New Roman"/>
              </a:rPr>
              <a:t>i</a:t>
            </a:r>
            <a:r>
              <a:rPr lang="en-US" sz="2900" spc="5" dirty="0">
                <a:latin typeface="Times New Roman"/>
                <a:cs typeface="Times New Roman"/>
              </a:rPr>
              <a:t> </a:t>
            </a:r>
            <a:endParaRPr lang="en-US" sz="2900" dirty="0">
              <a:latin typeface="Times New Roman"/>
              <a:cs typeface="Times New Roman"/>
            </a:endParaRPr>
          </a:p>
          <a:p>
            <a:pPr marL="11516" marR="4607" indent="239540" algn="just">
              <a:lnSpc>
                <a:spcPct val="108400"/>
              </a:lnSpc>
            </a:pPr>
            <a:endParaRPr lang="en-US" sz="2900" dirty="0">
              <a:latin typeface="Times New Roman"/>
              <a:cs typeface="Times New Roman"/>
            </a:endParaRPr>
          </a:p>
          <a:p>
            <a:pPr marL="11516" marR="4607" indent="239540" algn="just">
              <a:lnSpc>
                <a:spcPct val="108400"/>
              </a:lnSpc>
            </a:pPr>
            <a:endParaRPr lang="en-US" sz="2900" dirty="0">
              <a:latin typeface="Times New Roman"/>
              <a:cs typeface="Times New Roman"/>
            </a:endParaRPr>
          </a:p>
          <a:p>
            <a:pPr marL="11516" marR="4607" indent="239540" algn="just">
              <a:lnSpc>
                <a:spcPct val="108400"/>
              </a:lnSpc>
            </a:pP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703829" y="6816407"/>
            <a:ext cx="191642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/>
            <a:r>
              <a:rPr lang="en-US" spc="-10"/>
              <a:t>B</a:t>
            </a:r>
            <a:r>
              <a:rPr lang="en-US"/>
              <a:t>u</a:t>
            </a:r>
            <a:r>
              <a:rPr lang="en-US" spc="-20"/>
              <a:t>k</a:t>
            </a:r>
            <a:r>
              <a:rPr lang="en-US" spc="-10"/>
              <a:t>u</a:t>
            </a:r>
            <a:r>
              <a:rPr lang="en-US" spc="-5"/>
              <a:t> </a:t>
            </a:r>
            <a:r>
              <a:rPr lang="en-US" spc="-20"/>
              <a:t>A</a:t>
            </a:r>
            <a:r>
              <a:rPr lang="en-US" spc="-5"/>
              <a:t>ja</a:t>
            </a:r>
            <a:r>
              <a:rPr lang="en-US"/>
              <a:t>r</a:t>
            </a:r>
            <a:r>
              <a:rPr lang="en-US" spc="-5"/>
              <a:t> </a:t>
            </a:r>
            <a:r>
              <a:rPr lang="en-US" spc="5"/>
              <a:t>D</a:t>
            </a:r>
            <a:r>
              <a:rPr lang="en-US"/>
              <a:t>i</a:t>
            </a:r>
            <a:r>
              <a:rPr lang="en-US" spc="-15"/>
              <a:t>g</a:t>
            </a:r>
            <a:r>
              <a:rPr lang="en-US"/>
              <a:t>i</a:t>
            </a:r>
            <a:r>
              <a:rPr lang="en-US" spc="-5"/>
              <a:t>t</a:t>
            </a:r>
            <a:r>
              <a:rPr lang="en-US" spc="-20"/>
              <a:t>a</a:t>
            </a:r>
            <a:r>
              <a:rPr lang="en-US" spc="-5"/>
              <a:t>l</a:t>
            </a:r>
            <a:r>
              <a:rPr lang="en-US"/>
              <a:t> </a:t>
            </a:r>
            <a:r>
              <a:rPr lang="en-US" spc="-10"/>
              <a:t>M</a:t>
            </a:r>
            <a:r>
              <a:rPr lang="en-US" spc="-15"/>
              <a:t>a</a:t>
            </a:r>
            <a:r>
              <a:rPr lang="en-US" spc="5"/>
              <a:t>r</a:t>
            </a:r>
            <a:r>
              <a:rPr lang="en-US" spc="-20"/>
              <a:t>k</a:t>
            </a:r>
            <a:r>
              <a:rPr lang="en-US" spc="5"/>
              <a:t>e</a:t>
            </a:r>
            <a:r>
              <a:rPr lang="en-US" spc="-5"/>
              <a:t>t</a:t>
            </a:r>
            <a:r>
              <a:rPr lang="en-US" spc="-20"/>
              <a:t>i</a:t>
            </a:r>
            <a:r>
              <a:rPr lang="en-US" spc="-5"/>
              <a:t>n</a:t>
            </a:r>
            <a:r>
              <a:rPr lang="en-US"/>
              <a:t>g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5"/>
              <a:t> </a:t>
            </a:r>
            <a:fld id="{81D60167-4931-47E6-BA6A-407CBD079E47}" type="slidenum">
              <a:rPr spc="-10" smtClean="0"/>
              <a:pPr marL="83820"/>
              <a:t>4</a:t>
            </a:fld>
            <a:endParaRPr spc="-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843" y="733437"/>
            <a:ext cx="10772603" cy="74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spcBef>
                <a:spcPts val="145"/>
              </a:spcBef>
            </a:pPr>
            <a:r>
              <a:rPr sz="2400" dirty="0">
                <a:latin typeface="Times New Roman"/>
                <a:cs typeface="Times New Roman"/>
              </a:rPr>
              <a:t>3.   </a:t>
            </a:r>
            <a:r>
              <a:rPr sz="2400" i="1" dirty="0">
                <a:latin typeface="Times New Roman"/>
                <a:cs typeface="Times New Roman"/>
              </a:rPr>
              <a:t>Con</a:t>
            </a:r>
            <a:r>
              <a:rPr sz="2400" i="1" spc="-9" dirty="0">
                <a:latin typeface="Times New Roman"/>
                <a:cs typeface="Times New Roman"/>
              </a:rPr>
              <a:t>s</a:t>
            </a:r>
            <a:r>
              <a:rPr sz="2400" i="1" dirty="0">
                <a:latin typeface="Times New Roman"/>
                <a:cs typeface="Times New Roman"/>
              </a:rPr>
              <a:t>id</a:t>
            </a:r>
            <a:r>
              <a:rPr sz="2400" i="1" spc="5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sz="2400" i="1" spc="5" dirty="0">
                <a:latin typeface="Times New Roman"/>
                <a:cs typeface="Times New Roman"/>
              </a:rPr>
              <a:t>a</a:t>
            </a:r>
            <a:r>
              <a:rPr sz="2400" i="1" dirty="0">
                <a:latin typeface="Times New Roman"/>
                <a:cs typeface="Times New Roman"/>
              </a:rPr>
              <a:t>tion</a:t>
            </a:r>
          </a:p>
          <a:p>
            <a:pPr marL="253360" marR="8061" indent="184262" algn="just">
              <a:lnSpc>
                <a:spcPct val="108300"/>
              </a:lnSpc>
            </a:pPr>
            <a:r>
              <a:rPr lang="en-US" sz="2400" spc="-9" dirty="0" err="1">
                <a:latin typeface="Times New Roman"/>
                <a:cs typeface="Times New Roman"/>
              </a:rPr>
              <a:t>Konsumen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akan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</a:t>
            </a:r>
            <a:r>
              <a:rPr lang="en-US" sz="2400" spc="5" dirty="0" err="1">
                <a:latin typeface="Times New Roman"/>
                <a:cs typeface="Times New Roman"/>
              </a:rPr>
              <a:t>e</a:t>
            </a:r>
            <a:r>
              <a:rPr lang="en-US" sz="2400" dirty="0" err="1">
                <a:latin typeface="Times New Roman"/>
                <a:cs typeface="Times New Roman"/>
              </a:rPr>
              <a:t>mb</a:t>
            </a:r>
            <a:r>
              <a:rPr lang="en-US" sz="2400" spc="5" dirty="0" err="1">
                <a:latin typeface="Times New Roman"/>
                <a:cs typeface="Times New Roman"/>
              </a:rPr>
              <a:t>a</a:t>
            </a:r>
            <a:r>
              <a:rPr lang="en-US" sz="2400" dirty="0" err="1">
                <a:latin typeface="Times New Roman"/>
                <a:cs typeface="Times New Roman"/>
              </a:rPr>
              <a:t>n</a:t>
            </a:r>
            <a:r>
              <a:rPr lang="en-US" sz="2400" spc="-23" dirty="0" err="1">
                <a:latin typeface="Times New Roman"/>
                <a:cs typeface="Times New Roman"/>
              </a:rPr>
              <a:t>d</a:t>
            </a:r>
            <a:r>
              <a:rPr lang="en-US" sz="2400" dirty="0" err="1">
                <a:latin typeface="Times New Roman"/>
                <a:cs typeface="Times New Roman"/>
              </a:rPr>
              <a:t>in</a:t>
            </a:r>
            <a:r>
              <a:rPr lang="en-US" sz="2400" spc="-23" dirty="0" err="1">
                <a:latin typeface="Times New Roman"/>
                <a:cs typeface="Times New Roman"/>
              </a:rPr>
              <a:t>g-</a:t>
            </a:r>
            <a:r>
              <a:rPr lang="en-US" sz="2400" dirty="0" err="1">
                <a:latin typeface="Times New Roman"/>
                <a:cs typeface="Times New Roman"/>
              </a:rPr>
              <a:t>b</a:t>
            </a:r>
            <a:r>
              <a:rPr lang="en-US" sz="2400" spc="5" dirty="0" err="1">
                <a:latin typeface="Times New Roman"/>
                <a:cs typeface="Times New Roman"/>
              </a:rPr>
              <a:t>a</a:t>
            </a:r>
            <a:r>
              <a:rPr lang="en-US" sz="2400" dirty="0" err="1">
                <a:latin typeface="Times New Roman"/>
                <a:cs typeface="Times New Roman"/>
              </a:rPr>
              <a:t>ndin</a:t>
            </a:r>
            <a:r>
              <a:rPr lang="en-US" sz="2400" spc="-23" dirty="0" err="1">
                <a:latin typeface="Times New Roman"/>
                <a:cs typeface="Times New Roman"/>
              </a:rPr>
              <a:t>g</a:t>
            </a:r>
            <a:r>
              <a:rPr lang="en-US" sz="2400" dirty="0" err="1">
                <a:latin typeface="Times New Roman"/>
                <a:cs typeface="Times New Roman"/>
              </a:rPr>
              <a:t>k</a:t>
            </a:r>
            <a:r>
              <a:rPr lang="en-US" sz="2400" spc="5" dirty="0" err="1">
                <a:latin typeface="Times New Roman"/>
                <a:cs typeface="Times New Roman"/>
              </a:rPr>
              <a:t>a</a:t>
            </a:r>
            <a:r>
              <a:rPr lang="en-US" sz="2400" dirty="0" err="1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merek</a:t>
            </a:r>
            <a:r>
              <a:rPr lang="en-US" sz="2400" dirty="0">
                <a:latin typeface="Times New Roman"/>
                <a:cs typeface="Times New Roman"/>
              </a:rPr>
              <a:t> yang </a:t>
            </a:r>
            <a:r>
              <a:rPr lang="en-US" sz="2400" dirty="0" err="1">
                <a:latin typeface="Times New Roman"/>
                <a:cs typeface="Times New Roman"/>
              </a:rPr>
              <a:t>satu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</a:t>
            </a:r>
            <a:r>
              <a:rPr lang="en-US" sz="2400" spc="5" dirty="0" err="1">
                <a:latin typeface="Times New Roman"/>
                <a:cs typeface="Times New Roman"/>
              </a:rPr>
              <a:t>e</a:t>
            </a:r>
            <a:r>
              <a:rPr lang="en-US" sz="2400" dirty="0" err="1">
                <a:latin typeface="Times New Roman"/>
                <a:cs typeface="Times New Roman"/>
              </a:rPr>
              <a:t>n</a:t>
            </a:r>
            <a:r>
              <a:rPr lang="en-US" sz="2400" spc="-23" dirty="0" err="1">
                <a:latin typeface="Times New Roman"/>
                <a:cs typeface="Times New Roman"/>
              </a:rPr>
              <a:t>g</a:t>
            </a:r>
            <a:r>
              <a:rPr lang="en-US" sz="2400" spc="5" dirty="0" err="1">
                <a:latin typeface="Times New Roman"/>
                <a:cs typeface="Times New Roman"/>
              </a:rPr>
              <a:t>a</a:t>
            </a:r>
            <a:r>
              <a:rPr lang="en-US" sz="2400" dirty="0" err="1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</a:t>
            </a:r>
            <a:r>
              <a:rPr lang="en-US" sz="2400" spc="5" dirty="0" err="1">
                <a:latin typeface="Times New Roman"/>
                <a:cs typeface="Times New Roman"/>
              </a:rPr>
              <a:t>e</a:t>
            </a:r>
            <a:r>
              <a:rPr lang="en-US" sz="2400" dirty="0" err="1">
                <a:latin typeface="Times New Roman"/>
                <a:cs typeface="Times New Roman"/>
              </a:rPr>
              <a:t>r</a:t>
            </a:r>
            <a:r>
              <a:rPr lang="en-US" sz="2400" spc="-14" dirty="0" err="1">
                <a:latin typeface="Times New Roman"/>
                <a:cs typeface="Times New Roman"/>
              </a:rPr>
              <a:t>e</a:t>
            </a:r>
            <a:r>
              <a:rPr lang="en-US" sz="2400" dirty="0" err="1">
                <a:latin typeface="Times New Roman"/>
                <a:cs typeface="Times New Roman"/>
              </a:rPr>
              <a:t>k</a:t>
            </a:r>
            <a:r>
              <a:rPr lang="en-US" sz="2400" dirty="0">
                <a:latin typeface="Times New Roman"/>
                <a:cs typeface="Times New Roman"/>
              </a:rPr>
              <a:t> yang lain.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2703829" y="6816407"/>
            <a:ext cx="191642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/>
            <a:r>
              <a:rPr lang="en-US" spc="-10"/>
              <a:t>B</a:t>
            </a:r>
            <a:r>
              <a:rPr lang="en-US"/>
              <a:t>u</a:t>
            </a:r>
            <a:r>
              <a:rPr lang="en-US" spc="-20"/>
              <a:t>k</a:t>
            </a:r>
            <a:r>
              <a:rPr lang="en-US" spc="-10"/>
              <a:t>u</a:t>
            </a:r>
            <a:r>
              <a:rPr lang="en-US" spc="-5"/>
              <a:t> </a:t>
            </a:r>
            <a:r>
              <a:rPr lang="en-US" spc="-20"/>
              <a:t>A</a:t>
            </a:r>
            <a:r>
              <a:rPr lang="en-US" spc="-5"/>
              <a:t>ja</a:t>
            </a:r>
            <a:r>
              <a:rPr lang="en-US"/>
              <a:t>r</a:t>
            </a:r>
            <a:r>
              <a:rPr lang="en-US" spc="-5"/>
              <a:t> </a:t>
            </a:r>
            <a:r>
              <a:rPr lang="en-US" spc="5"/>
              <a:t>D</a:t>
            </a:r>
            <a:r>
              <a:rPr lang="en-US"/>
              <a:t>i</a:t>
            </a:r>
            <a:r>
              <a:rPr lang="en-US" spc="-15"/>
              <a:t>g</a:t>
            </a:r>
            <a:r>
              <a:rPr lang="en-US"/>
              <a:t>i</a:t>
            </a:r>
            <a:r>
              <a:rPr lang="en-US" spc="-5"/>
              <a:t>t</a:t>
            </a:r>
            <a:r>
              <a:rPr lang="en-US" spc="-20"/>
              <a:t>a</a:t>
            </a:r>
            <a:r>
              <a:rPr lang="en-US" spc="-5"/>
              <a:t>l</a:t>
            </a:r>
            <a:r>
              <a:rPr lang="en-US"/>
              <a:t> </a:t>
            </a:r>
            <a:r>
              <a:rPr lang="en-US" spc="-10"/>
              <a:t>M</a:t>
            </a:r>
            <a:r>
              <a:rPr lang="en-US" spc="-15"/>
              <a:t>a</a:t>
            </a:r>
            <a:r>
              <a:rPr lang="en-US" spc="5"/>
              <a:t>r</a:t>
            </a:r>
            <a:r>
              <a:rPr lang="en-US" spc="-20"/>
              <a:t>k</a:t>
            </a:r>
            <a:r>
              <a:rPr lang="en-US" spc="5"/>
              <a:t>e</a:t>
            </a:r>
            <a:r>
              <a:rPr lang="en-US" spc="-5"/>
              <a:t>t</a:t>
            </a:r>
            <a:r>
              <a:rPr lang="en-US" spc="-20"/>
              <a:t>i</a:t>
            </a:r>
            <a:r>
              <a:rPr lang="en-US" spc="-5"/>
              <a:t>n</a:t>
            </a:r>
            <a:r>
              <a:rPr lang="en-US"/>
              <a:t>g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5"/>
              <a:t> </a:t>
            </a:r>
            <a:fld id="{81D60167-4931-47E6-BA6A-407CBD079E47}" type="slidenum">
              <a:rPr spc="-10" smtClean="0"/>
              <a:pPr marL="83820"/>
              <a:t>5</a:t>
            </a:fld>
            <a:endParaRPr spc="-9" dirty="0"/>
          </a:p>
        </p:txBody>
      </p:sp>
      <p:sp>
        <p:nvSpPr>
          <p:cNvPr id="5" name="object 5"/>
          <p:cNvSpPr txBox="1"/>
          <p:nvPr/>
        </p:nvSpPr>
        <p:spPr>
          <a:xfrm>
            <a:off x="680843" y="1764276"/>
            <a:ext cx="10772603" cy="3059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0" marR="9213" algn="just">
              <a:lnSpc>
                <a:spcPct val="109000"/>
              </a:lnSpc>
            </a:pPr>
            <a:r>
              <a:rPr lang="en-US" sz="2400" spc="-9" dirty="0">
                <a:latin typeface="Times New Roman"/>
                <a:cs typeface="Times New Roman"/>
              </a:rPr>
              <a:t>   </a:t>
            </a:r>
            <a:r>
              <a:rPr sz="2400" spc="-9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14" dirty="0" err="1">
                <a:latin typeface="Times New Roman"/>
                <a:cs typeface="Times New Roman"/>
              </a:rPr>
              <a:t>n</a:t>
            </a:r>
            <a:r>
              <a:rPr sz="2400" spc="-36" dirty="0" err="1">
                <a:latin typeface="Times New Roman"/>
                <a:cs typeface="Times New Roman"/>
              </a:rPr>
              <a:t>y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8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ku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18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ju</a:t>
            </a:r>
            <a:r>
              <a:rPr sz="2400" spc="-23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k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m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mb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23" dirty="0" err="1">
                <a:latin typeface="Times New Roman"/>
                <a:cs typeface="Times New Roman"/>
              </a:rPr>
              <a:t>g</a:t>
            </a:r>
            <a:r>
              <a:rPr lang="en-US" sz="2400" spc="-23" dirty="0" err="1">
                <a:latin typeface="Times New Roman"/>
                <a:cs typeface="Times New Roman"/>
              </a:rPr>
              <a:t>-</a:t>
            </a:r>
            <a:r>
              <a:rPr sz="2400" dirty="0" err="1">
                <a:latin typeface="Times New Roman"/>
                <a:cs typeface="Times New Roman"/>
              </a:rPr>
              <a:t>nimb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ng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23" dirty="0">
                <a:latin typeface="Times New Roman"/>
                <a:cs typeface="Times New Roman"/>
              </a:rPr>
              <a:t> </a:t>
            </a:r>
            <a:r>
              <a:rPr lang="en-US" sz="2400" spc="23" dirty="0">
                <a:latin typeface="Times New Roman"/>
                <a:cs typeface="Times New Roman"/>
              </a:rPr>
              <a:t>       	</a:t>
            </a:r>
            <a:r>
              <a:rPr sz="2400" spc="-36" dirty="0">
                <a:latin typeface="Times New Roman"/>
                <a:cs typeface="Times New Roman"/>
              </a:rPr>
              <a:t>y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b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meng</a:t>
            </a:r>
            <a:r>
              <a:rPr sz="2400" dirty="0" err="1">
                <a:latin typeface="Times New Roman"/>
                <a:cs typeface="Times New Roman"/>
              </a:rPr>
              <a:t>untu</a:t>
            </a:r>
            <a:r>
              <a:rPr sz="2400" spc="1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g</a:t>
            </a:r>
            <a:r>
              <a:rPr lang="en-US" sz="2400" dirty="0" err="1">
                <a:latin typeface="Times New Roman"/>
                <a:cs typeface="Times New Roman"/>
              </a:rPr>
              <a:t>kan</a:t>
            </a:r>
            <a:r>
              <a:rPr sz="2400" dirty="0">
                <a:latin typeface="Times New Roman"/>
                <a:cs typeface="Times New Roman"/>
              </a:rPr>
              <a:t> untuk 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23" dirty="0">
                <a:latin typeface="Times New Roman"/>
                <a:cs typeface="Times New Roman"/>
              </a:rPr>
              <a:t>b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li produk A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23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11516"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4.   </a:t>
            </a:r>
            <a:r>
              <a:rPr lang="en-US" sz="2400" spc="-23" dirty="0">
                <a:latin typeface="Times New Roman"/>
                <a:cs typeface="Times New Roman"/>
              </a:rPr>
              <a:t>Keputusan </a:t>
            </a:r>
            <a:r>
              <a:rPr lang="en-US" sz="2400" spc="-23" dirty="0" err="1">
                <a:latin typeface="Times New Roman"/>
                <a:cs typeface="Times New Roman"/>
              </a:rPr>
              <a:t>Pembelian</a:t>
            </a:r>
            <a:endParaRPr lang="en-US" sz="2400" dirty="0">
              <a:latin typeface="Times New Roman"/>
              <a:cs typeface="Times New Roman"/>
            </a:endParaRPr>
          </a:p>
          <a:p>
            <a:pPr marL="11516">
              <a:spcBef>
                <a:spcPts val="127"/>
              </a:spcBef>
            </a:pPr>
            <a:r>
              <a:rPr lang="en-US" sz="2400" spc="-9" dirty="0">
                <a:latin typeface="Times New Roman"/>
                <a:cs typeface="Times New Roman"/>
              </a:rPr>
              <a:t>      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	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	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23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ir	i</a:t>
            </a:r>
            <a:r>
              <a:rPr sz="2400" spc="-23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	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ud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ns	</a:t>
            </a:r>
            <a:r>
              <a:rPr lang="en-US" sz="2400" spc="5" dirty="0" err="1">
                <a:latin typeface="Times New Roman"/>
                <a:cs typeface="Times New Roman"/>
              </a:rPr>
              <a:t>akan</a:t>
            </a:r>
            <a:r>
              <a:rPr sz="2400" dirty="0">
                <a:latin typeface="Times New Roman"/>
                <a:cs typeface="Times New Roman"/>
              </a:rPr>
              <a:t> 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mutu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2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23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tuk</a:t>
            </a:r>
            <a:r>
              <a:rPr sz="2400" spc="12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mb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127" dirty="0">
                <a:latin typeface="Times New Roman"/>
                <a:cs typeface="Times New Roman"/>
              </a:rPr>
              <a:t> 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bu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h</a:t>
            </a:r>
            <a:r>
              <a:rPr sz="2400" spc="122" dirty="0">
                <a:latin typeface="Times New Roman"/>
                <a:cs typeface="Times New Roman"/>
              </a:rPr>
              <a:t> </a:t>
            </a:r>
            <a:r>
              <a:rPr lang="en-US" sz="2400" spc="122" dirty="0">
                <a:latin typeface="Times New Roman"/>
                <a:cs typeface="Times New Roman"/>
              </a:rPr>
              <a:t>	</a:t>
            </a:r>
            <a:r>
              <a:rPr sz="2400" dirty="0" err="1">
                <a:latin typeface="Times New Roman"/>
                <a:cs typeface="Times New Roman"/>
              </a:rPr>
              <a:t>pro</a:t>
            </a:r>
            <a:r>
              <a:rPr sz="2400" spc="-18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uk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1" dirty="0">
                <a:latin typeface="Times New Roman"/>
                <a:cs typeface="Times New Roman"/>
              </a:rPr>
              <a:t> </a:t>
            </a:r>
            <a:r>
              <a:rPr sz="2400" spc="-36" dirty="0">
                <a:latin typeface="Times New Roman"/>
                <a:cs typeface="Times New Roman"/>
              </a:rPr>
              <a:t>y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u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d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3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k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3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d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dirty="0" err="1">
                <a:latin typeface="Times New Roman"/>
                <a:cs typeface="Times New Roman"/>
              </a:rPr>
              <a:t>k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b</a:t>
            </a:r>
            <a:r>
              <a:rPr sz="2400" spc="-23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tuh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nn</a:t>
            </a:r>
            <a:r>
              <a:rPr sz="2400" spc="-23" dirty="0" err="1">
                <a:latin typeface="Times New Roman"/>
                <a:cs typeface="Times New Roman"/>
              </a:rPr>
              <a:t>y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lang="en-US" sz="2400" spc="5" dirty="0">
                <a:latin typeface="Times New Roman"/>
                <a:cs typeface="Times New Roman"/>
              </a:rPr>
              <a:t>.</a:t>
            </a:r>
          </a:p>
          <a:p>
            <a:pPr marL="11516">
              <a:spcBef>
                <a:spcPts val="127"/>
              </a:spcBef>
            </a:pPr>
            <a:r>
              <a:rPr lang="en-US" sz="2400" spc="-23" dirty="0" err="1">
                <a:latin typeface="Times New Roman"/>
                <a:cs typeface="Times New Roman"/>
              </a:rPr>
              <a:t>K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mp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23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3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i,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3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 </a:t>
            </a:r>
            <a:r>
              <a:rPr sz="2400" spc="-14" dirty="0">
                <a:latin typeface="Times New Roman"/>
                <a:cs typeface="Times New Roman"/>
              </a:rPr>
              <a:t> m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rk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ting 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3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nting</a:t>
            </a:r>
            <a:r>
              <a:rPr sz="2400" spc="-7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untuk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3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ruhi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p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spc="-18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il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spc="-23" dirty="0" err="1">
                <a:latin typeface="Times New Roman"/>
                <a:cs typeface="Times New Roman"/>
              </a:rPr>
              <a:t>k</a:t>
            </a:r>
            <a:r>
              <a:rPr sz="2400" dirty="0" err="1">
                <a:latin typeface="Times New Roman"/>
                <a:cs typeface="Times New Roman"/>
              </a:rPr>
              <a:t>u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p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mb</a:t>
            </a:r>
            <a:r>
              <a:rPr sz="2400" spc="5" dirty="0" err="1">
                <a:latin typeface="Times New Roman"/>
                <a:cs typeface="Times New Roman"/>
              </a:rPr>
              <a:t>e</a:t>
            </a:r>
            <a:r>
              <a:rPr sz="2400" spc="-14" dirty="0" err="1">
                <a:latin typeface="Times New Roman"/>
                <a:cs typeface="Times New Roman"/>
              </a:rPr>
              <a:t>l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dan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lang="en-US" sz="2400" spc="-5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tuju</a:t>
            </a:r>
            <a:r>
              <a:rPr sz="2400" spc="5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-23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6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3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j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23" dirty="0">
                <a:latin typeface="Times New Roman"/>
                <a:cs typeface="Times New Roman"/>
              </a:rPr>
              <a:t>k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iklus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mb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3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j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36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dua</a:t>
            </a:r>
            <a:r>
              <a:rPr sz="2400" spc="54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j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3" dirty="0">
                <a:latin typeface="Times New Roman"/>
                <a:cs typeface="Times New Roman"/>
              </a:rPr>
              <a:t>y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itu</a:t>
            </a:r>
            <a:r>
              <a:rPr sz="2400" spc="32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w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3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3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</a:t>
            </a:r>
            <a:r>
              <a:rPr sz="2400" spc="-36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lang="en-US" sz="2400" spc="-9" dirty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2703829" y="6816407"/>
            <a:ext cx="191642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/>
            <a:r>
              <a:rPr lang="en-US" spc="-10"/>
              <a:t>B</a:t>
            </a:r>
            <a:r>
              <a:rPr lang="en-US"/>
              <a:t>u</a:t>
            </a:r>
            <a:r>
              <a:rPr lang="en-US" spc="-20"/>
              <a:t>k</a:t>
            </a:r>
            <a:r>
              <a:rPr lang="en-US" spc="-10"/>
              <a:t>u</a:t>
            </a:r>
            <a:r>
              <a:rPr lang="en-US" spc="-5"/>
              <a:t> </a:t>
            </a:r>
            <a:r>
              <a:rPr lang="en-US" spc="-20"/>
              <a:t>A</a:t>
            </a:r>
            <a:r>
              <a:rPr lang="en-US" spc="-5"/>
              <a:t>ja</a:t>
            </a:r>
            <a:r>
              <a:rPr lang="en-US"/>
              <a:t>r</a:t>
            </a:r>
            <a:r>
              <a:rPr lang="en-US" spc="-5"/>
              <a:t> </a:t>
            </a:r>
            <a:r>
              <a:rPr lang="en-US" spc="5"/>
              <a:t>D</a:t>
            </a:r>
            <a:r>
              <a:rPr lang="en-US"/>
              <a:t>i</a:t>
            </a:r>
            <a:r>
              <a:rPr lang="en-US" spc="-15"/>
              <a:t>g</a:t>
            </a:r>
            <a:r>
              <a:rPr lang="en-US"/>
              <a:t>i</a:t>
            </a:r>
            <a:r>
              <a:rPr lang="en-US" spc="-5"/>
              <a:t>t</a:t>
            </a:r>
            <a:r>
              <a:rPr lang="en-US" spc="-20"/>
              <a:t>a</a:t>
            </a:r>
            <a:r>
              <a:rPr lang="en-US" spc="-5"/>
              <a:t>l</a:t>
            </a:r>
            <a:r>
              <a:rPr lang="en-US"/>
              <a:t> </a:t>
            </a:r>
            <a:r>
              <a:rPr lang="en-US" spc="-10"/>
              <a:t>M</a:t>
            </a:r>
            <a:r>
              <a:rPr lang="en-US" spc="-15"/>
              <a:t>a</a:t>
            </a:r>
            <a:r>
              <a:rPr lang="en-US" spc="5"/>
              <a:t>r</a:t>
            </a:r>
            <a:r>
              <a:rPr lang="en-US" spc="-20"/>
              <a:t>k</a:t>
            </a:r>
            <a:r>
              <a:rPr lang="en-US" spc="5"/>
              <a:t>e</a:t>
            </a:r>
            <a:r>
              <a:rPr lang="en-US" spc="-5"/>
              <a:t>t</a:t>
            </a:r>
            <a:r>
              <a:rPr lang="en-US" spc="-20"/>
              <a:t>i</a:t>
            </a:r>
            <a:r>
              <a:rPr lang="en-US" spc="-5"/>
              <a:t>n</a:t>
            </a:r>
            <a:r>
              <a:rPr lang="en-US"/>
              <a:t>g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5"/>
              <a:t> </a:t>
            </a:r>
            <a:fld id="{81D60167-4931-47E6-BA6A-407CBD079E47}" type="slidenum">
              <a:rPr spc="-10" smtClean="0"/>
              <a:pPr marL="83820"/>
              <a:t>6</a:t>
            </a:fld>
            <a:endParaRPr spc="-9" dirty="0"/>
          </a:p>
        </p:txBody>
      </p:sp>
      <p:sp>
        <p:nvSpPr>
          <p:cNvPr id="5" name="object 5"/>
          <p:cNvSpPr txBox="1"/>
          <p:nvPr/>
        </p:nvSpPr>
        <p:spPr>
          <a:xfrm>
            <a:off x="457201" y="737791"/>
            <a:ext cx="10840452" cy="576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363" indent="-349250">
              <a:buClr>
                <a:srgbClr val="365F91"/>
              </a:buClr>
              <a:buFont typeface="Times New Roman"/>
              <a:buAutoNum type="alphaUcPeriod" startAt="3"/>
            </a:pP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ntuk Cont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nt 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rk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ting</a:t>
            </a:r>
          </a:p>
          <a:p>
            <a:pPr marL="536575" lvl="1" indent="-317500">
              <a:spcBef>
                <a:spcPts val="145"/>
              </a:spcBef>
              <a:buFont typeface="Times New Roman"/>
              <a:buAutoNum type="arabicPeriod"/>
            </a:pPr>
            <a:r>
              <a:rPr sz="2400" spc="-18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nf</a:t>
            </a:r>
            <a:r>
              <a:rPr sz="2400" spc="1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endParaRPr lang="en-US"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536575" lvl="1" algn="just">
              <a:spcBef>
                <a:spcPts val="145"/>
              </a:spcBef>
            </a:pP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3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fo</a:t>
            </a:r>
            <a:r>
              <a:rPr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k 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g </a:t>
            </a:r>
            <a:r>
              <a:rPr sz="2400" spc="-13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 </a:t>
            </a:r>
            <a:r>
              <a:rPr sz="2400" spc="-10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 </a:t>
            </a:r>
            <a:r>
              <a:rPr sz="2400" spc="-10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ng </a:t>
            </a:r>
            <a:r>
              <a:rPr sz="2400" spc="-13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di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un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 </a:t>
            </a:r>
            <a:r>
              <a:rPr sz="2400" spc="-11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h </a:t>
            </a:r>
            <a:r>
              <a:rPr sz="2400" spc="-13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ia </a:t>
            </a:r>
            <a:r>
              <a:rPr sz="2400" spc="-10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 m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nj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 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h 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tu </a:t>
            </a:r>
            <a:r>
              <a:rPr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olu</a:t>
            </a:r>
            <a:r>
              <a:rPr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in</a:t>
            </a:r>
            <a:r>
              <a:rPr sz="2400" spc="-36" dirty="0" err="1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18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nf</a:t>
            </a:r>
            <a:r>
              <a:rPr sz="2400" spc="1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bi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a </a:t>
            </a:r>
            <a:r>
              <a:rPr sz="2400" spc="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-36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jik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 </a:t>
            </a:r>
            <a:r>
              <a:rPr sz="2400" spc="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a </a:t>
            </a:r>
            <a:r>
              <a:rPr sz="2400" spc="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g </a:t>
            </a:r>
            <a:r>
              <a:rPr sz="2400" spc="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ru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it d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-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ntuk</a:t>
            </a:r>
            <a:r>
              <a:rPr sz="2400" spc="-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spc="-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mud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400" spc="-5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dip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mi.</a:t>
            </a:r>
            <a:r>
              <a:rPr sz="2400" spc="-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400" spc="-5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tu k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bi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 </a:t>
            </a:r>
            <a:r>
              <a:rPr sz="2400" spc="-4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info</a:t>
            </a:r>
            <a:r>
              <a:rPr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k </a:t>
            </a:r>
            <a:r>
              <a:rPr sz="2400" spc="-4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h </a:t>
            </a:r>
            <a:r>
              <a:rPr sz="2400" spc="-5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duk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 </a:t>
            </a:r>
            <a:r>
              <a:rPr sz="2400" spc="-5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mb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 d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tu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pi</a:t>
            </a:r>
            <a:r>
              <a:rPr sz="2400" spc="5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infor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7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ng</a:t>
            </a:r>
            <a:r>
              <a:rPr sz="2400" spc="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di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mp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ik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p 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th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point.</a:t>
            </a:r>
          </a:p>
          <a:p>
            <a:pPr marL="426105" lvl="1" indent="-207294">
              <a:spcBef>
                <a:spcPts val="127"/>
              </a:spcBef>
              <a:buFont typeface="Times New Roman"/>
              <a:buAutoNum type="arabicPeriod" startAt="2"/>
              <a:tabLst>
                <a:tab pos="426105" algn="l"/>
              </a:tabLst>
            </a:pP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W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ite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log</a:t>
            </a:r>
            <a:endParaRPr lang="en-US"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18811" lvl="1">
              <a:spcBef>
                <a:spcPts val="127"/>
              </a:spcBef>
              <a:tabLst>
                <a:tab pos="426105" algn="l"/>
              </a:tabLst>
            </a:pP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w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ite d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12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blog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, </a:t>
            </a:r>
            <a:r>
              <a:rPr sz="2400" spc="10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kita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10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mb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spc="10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12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ng</a:t>
            </a:r>
            <a:r>
              <a:rPr sz="2400" spc="10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 t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 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</a:p>
          <a:p>
            <a:pPr marL="218811" lvl="1" algn="just">
              <a:spcBef>
                <a:spcPts val="127"/>
              </a:spcBef>
              <a:tabLst>
                <a:tab pos="426105" algn="l"/>
              </a:tabLst>
            </a:pP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udi</a:t>
            </a:r>
            <a:r>
              <a:rPr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Perusahaan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kita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in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mb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9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18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tik</a:t>
            </a:r>
            <a:r>
              <a:rPr lang="en-US" sz="2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9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36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g </a:t>
            </a:r>
            <a:r>
              <a:rPr lang="en-US" sz="2400" spc="6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9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udi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kita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ju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rus</a:t>
            </a:r>
            <a:r>
              <a:rPr lang="en-US" sz="2400" spc="-2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mp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z="2400" spc="-18" dirty="0" err="1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ti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spc="27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n-US"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lang="en-US" sz="2400" spc="1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.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n-US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tid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bi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dipi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18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sz="2400" spc="1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ont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spc="1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rk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tin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. 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lang="en-US" sz="2400" spc="1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36" dirty="0" err="1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,  </a:t>
            </a:r>
            <a:r>
              <a:rPr lang="en-US" sz="2400" spc="-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tr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i  </a:t>
            </a:r>
            <a:r>
              <a:rPr lang="en-US" sz="2400" spc="-7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O  </a:t>
            </a:r>
            <a:r>
              <a:rPr lang="en-US" sz="2400" spc="-8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36" dirty="0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ng  </a:t>
            </a:r>
            <a:r>
              <a:rPr lang="en-US" sz="2400" spc="-9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ik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lang="en-US" sz="2400" spc="-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tu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lang="en-US" sz="2400" spc="-7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und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ng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1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36" dirty="0" err="1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tr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ff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ke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itus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lo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mu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. 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tik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4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ju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a </a:t>
            </a:r>
            <a:r>
              <a:rPr lang="en-US" sz="2400" spc="-3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itus </a:t>
            </a:r>
            <a:r>
              <a:rPr lang="en-US" sz="2400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4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blo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mu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4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4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1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ilih</a:t>
            </a:r>
            <a:r>
              <a:rPr lang="en-US" sz="2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ri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7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pho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e, 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kenapa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?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8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spc="-36" dirty="0" err="1">
                <a:solidFill>
                  <a:srgbClr val="0070C0"/>
                </a:solidFill>
                <a:latin typeface="Times New Roman"/>
                <a:cs typeface="Times New Roman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or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8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ng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una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int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rn</a:t>
            </a:r>
            <a:r>
              <a:rPr lang="en-US"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t </a:t>
            </a:r>
            <a:r>
              <a:rPr lang="en-US"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di </a:t>
            </a:r>
            <a:r>
              <a:rPr lang="en-US"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 I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ndon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ia </a:t>
            </a:r>
            <a:r>
              <a:rPr lang="en-US" sz="2400" spc="-1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27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spc="-23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n-US" sz="2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2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kont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lang="en-US" sz="2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lui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phon</a:t>
            </a:r>
            <a:r>
              <a:rPr lang="en-US" sz="2400" spc="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</a:p>
          <a:p>
            <a:pPr marL="218811" lvl="1">
              <a:spcBef>
                <a:spcPts val="127"/>
              </a:spcBef>
              <a:tabLst>
                <a:tab pos="426105" algn="l"/>
              </a:tabLst>
            </a:pP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1" y="559280"/>
            <a:ext cx="10949940" cy="631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811" indent="-207294">
              <a:spcBef>
                <a:spcPts val="127"/>
              </a:spcBef>
              <a:buFont typeface="Times New Roman"/>
              <a:buAutoNum type="arabicPeriod" startAt="3"/>
              <a:tabLst>
                <a:tab pos="218811" algn="l"/>
              </a:tabLst>
            </a:pP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ca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endParaRPr lang="en-US" sz="24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1517">
              <a:spcBef>
                <a:spcPts val="127"/>
              </a:spcBef>
              <a:tabLst>
                <a:tab pos="218811" algn="l"/>
              </a:tabLst>
            </a:pPr>
            <a:r>
              <a:rPr lang="en-US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ca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 </a:t>
            </a:r>
            <a:r>
              <a:rPr sz="2400" spc="-10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g </a:t>
            </a:r>
            <a:r>
              <a:rPr sz="2400" spc="-13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 </a:t>
            </a:r>
            <a:r>
              <a:rPr sz="2400" spc="-127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ini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ng  </a:t>
            </a:r>
            <a:r>
              <a:rPr sz="2400" spc="-9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pe  </a:t>
            </a:r>
            <a:r>
              <a:rPr sz="2400" spc="-7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di  </a:t>
            </a:r>
            <a:r>
              <a:rPr sz="2400" spc="-5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-54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-18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ndon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en-US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b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b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pa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sz="2400" spc="-7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ip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a kont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 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br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nd ju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18" dirty="0" err="1">
                <a:solidFill>
                  <a:srgbClr val="7030A0"/>
                </a:solidFill>
                <a:latin typeface="Times New Roman"/>
                <a:cs typeface="Times New Roman"/>
              </a:rPr>
              <a:t>f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-23" dirty="0" err="1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 podcast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untuk </a:t>
            </a:r>
            <a:r>
              <a:rPr sz="2400" spc="-9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ipt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23" dirty="0" err="1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-95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w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. </a:t>
            </a:r>
            <a:r>
              <a:rPr sz="2400" spc="-9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opik</a:t>
            </a:r>
            <a:r>
              <a:rPr sz="2400" spc="14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36" dirty="0" err="1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8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-86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pun ju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10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bi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10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di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u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ik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8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10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-18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9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91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ud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ns</a:t>
            </a:r>
            <a:r>
              <a:rPr sz="2400" spc="118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g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in</a:t>
            </a:r>
            <a:r>
              <a:rPr sz="2400" spc="-23" dirty="0" err="1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di</a:t>
            </a:r>
            <a:r>
              <a:rPr sz="2400" spc="-9" dirty="0" err="1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9" dirty="0" err="1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ca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 </a:t>
            </a:r>
            <a:r>
              <a:rPr sz="2400" spc="18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18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ru</a:t>
            </a:r>
            <a:r>
              <a:rPr sz="2400" spc="-18" dirty="0" err="1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h 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tu 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w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h 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s p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ng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nti    </a:t>
            </a:r>
            <a:r>
              <a:rPr sz="2400" spc="-5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io.  </a:t>
            </a:r>
            <a:r>
              <a:rPr sz="2400" spc="-27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udi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   </a:t>
            </a:r>
            <a:r>
              <a:rPr sz="2400" spc="-6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bi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a    </a:t>
            </a:r>
            <a:r>
              <a:rPr sz="2400" spc="-5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nikm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ti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kont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 	marketing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 </a:t>
            </a:r>
            <a:r>
              <a:rPr sz="2400" spc="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na </a:t>
            </a:r>
            <a:r>
              <a:rPr sz="2400" spc="2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ja </a:t>
            </a:r>
            <a:r>
              <a:rPr sz="2400" spc="2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 </a:t>
            </a:r>
            <a:r>
              <a:rPr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 </a:t>
            </a:r>
            <a:r>
              <a:rPr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ja </a:t>
            </a:r>
            <a:r>
              <a:rPr sz="2400" spc="2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mbil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23" dirty="0" err="1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ja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68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68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18" dirty="0" err="1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-18" dirty="0" err="1">
                <a:solidFill>
                  <a:srgbClr val="7030A0"/>
                </a:solidFill>
                <a:latin typeface="Times New Roman"/>
                <a:cs typeface="Times New Roman"/>
              </a:rPr>
              <a:t>-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7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73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inn</a:t>
            </a:r>
            <a:r>
              <a:rPr sz="2400" spc="-36" dirty="0" err="1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sz="2400" spc="8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9" dirty="0">
                <a:solidFill>
                  <a:srgbClr val="7030A0"/>
                </a:solidFill>
                <a:latin typeface="Times New Roman"/>
                <a:cs typeface="Times New Roman"/>
              </a:rPr>
              <a:t>Yang </a:t>
            </a:r>
            <a:r>
              <a:rPr lang="en-US" sz="2400" spc="9" dirty="0" err="1">
                <a:solidFill>
                  <a:srgbClr val="7030A0"/>
                </a:solidFill>
                <a:latin typeface="Times New Roman"/>
                <a:cs typeface="Times New Roman"/>
              </a:rPr>
              <a:t>perlu</a:t>
            </a:r>
            <a:r>
              <a:rPr lang="en-US" sz="2400" spc="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9" dirty="0" err="1">
                <a:solidFill>
                  <a:srgbClr val="7030A0"/>
                </a:solidFill>
                <a:latin typeface="Times New Roman"/>
                <a:cs typeface="Times New Roman"/>
              </a:rPr>
              <a:t>diperhatikan</a:t>
            </a:r>
            <a:r>
              <a:rPr lang="en-US" sz="2400" spc="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9" dirty="0" err="1">
                <a:solidFill>
                  <a:srgbClr val="7030A0"/>
                </a:solidFill>
                <a:latin typeface="Times New Roman"/>
                <a:cs typeface="Times New Roman"/>
              </a:rPr>
              <a:t>adalah</a:t>
            </a:r>
            <a:r>
              <a:rPr lang="en-US" sz="2400" spc="9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kont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pod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ca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 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rus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 err="1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lu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udi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 err="1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tia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23" dirty="0" err="1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produk</a:t>
            </a:r>
            <a:r>
              <a:rPr lang="en-US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kita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218811" indent="-207294">
              <a:spcBef>
                <a:spcPts val="127"/>
              </a:spcBef>
              <a:buFont typeface="Times New Roman"/>
              <a:buAutoNum type="arabicPeriod" startAt="4"/>
              <a:tabLst>
                <a:tab pos="218811" algn="l"/>
              </a:tabLst>
            </a:pP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</a:t>
            </a:r>
            <a:endParaRPr lang="en-US" sz="24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1517" algn="just">
              <a:spcBef>
                <a:spcPts val="127"/>
              </a:spcBef>
              <a:tabLst>
                <a:tab pos="218811" algn="l"/>
              </a:tabLst>
            </a:pPr>
            <a:r>
              <a:rPr lang="en-US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</a:t>
            </a:r>
            <a:r>
              <a:rPr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ih</a:t>
            </a:r>
            <a:r>
              <a:rPr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j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di</a:t>
            </a:r>
            <a:r>
              <a:rPr sz="2400" spc="-3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w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y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ng</a:t>
            </a:r>
            <a:r>
              <a:rPr sz="2400" spc="-5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f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ktif</a:t>
            </a:r>
            <a:r>
              <a:rPr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ont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nt  </a:t>
            </a:r>
            <a:r>
              <a:rPr sz="2400" spc="77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rk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in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,  </a:t>
            </a:r>
            <a:r>
              <a:rPr sz="2400" spc="8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ru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ma  </a:t>
            </a:r>
            <a:r>
              <a:rPr sz="2400" spc="77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9" dirty="0" err="1">
                <a:solidFill>
                  <a:srgbClr val="7030A0"/>
                </a:solidFill>
                <a:latin typeface="Times New Roman"/>
                <a:cs typeface="Times New Roman"/>
              </a:rPr>
              <a:t>w</a:t>
            </a:r>
            <a:r>
              <a:rPr sz="2400" spc="-14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sz="2400" spc="9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91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-27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ou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ub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. </a:t>
            </a:r>
            <a:r>
              <a:rPr lang="en-US" sz="2400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-9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-23" dirty="0" err="1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p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?</a:t>
            </a:r>
            <a:r>
              <a:rPr sz="2400" spc="11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8" dirty="0" err="1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ni</a:t>
            </a:r>
            <a:r>
              <a:rPr sz="2400" spc="10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109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na</a:t>
            </a:r>
            <a:r>
              <a:rPr sz="2400" spc="109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mu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10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8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ou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ube m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ih </a:t>
            </a:r>
            <a:r>
              <a:rPr sz="2400" spc="-13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dimi</a:t>
            </a:r>
            <a:r>
              <a:rPr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ti </a:t>
            </a:r>
            <a:r>
              <a:rPr sz="2400" spc="-127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</a:t>
            </a:r>
            <a:r>
              <a:rPr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h </a:t>
            </a:r>
            <a:r>
              <a:rPr sz="2400" spc="-13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-131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spc="-9" dirty="0" err="1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spc="-36" dirty="0" err="1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27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di </a:t>
            </a:r>
            <a:r>
              <a:rPr sz="2400" spc="-127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18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ndo</a:t>
            </a:r>
            <a:r>
              <a:rPr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. </a:t>
            </a:r>
            <a:r>
              <a:rPr sz="2400" spc="-8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spc="-82" dirty="0">
                <a:solidFill>
                  <a:srgbClr val="7030A0"/>
                </a:solidFill>
                <a:latin typeface="Times New Roman"/>
                <a:cs typeface="Times New Roman"/>
              </a:rPr>
              <a:t>	</a:t>
            </a:r>
            <a:r>
              <a:rPr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mping</a:t>
            </a:r>
            <a:r>
              <a:rPr lang="sv-SE" sz="2400" spc="-5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itu,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kont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lang="sv-SE"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lang="sv-SE" sz="2400" spc="-32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b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ntuk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id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o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bih 	mud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h dip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mi 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 dini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-14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i. 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B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u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tl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h  </a:t>
            </a:r>
            <a:r>
              <a:rPr lang="sv-SE"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id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o  </a:t>
            </a:r>
            <a:r>
              <a:rPr lang="sv-SE"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ng  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b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ma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nf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t   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b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   p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ra 	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udi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. </a:t>
            </a:r>
            <a:r>
              <a:rPr lang="sv-SE"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J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 </a:t>
            </a:r>
            <a:r>
              <a:rPr lang="sv-SE"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mp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 </a:t>
            </a:r>
            <a:r>
              <a:rPr lang="sv-SE" sz="2400" spc="3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id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o </a:t>
            </a:r>
            <a:r>
              <a:rPr lang="sv-SE" sz="2400" spc="5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g </a:t>
            </a:r>
            <a:r>
              <a:rPr lang="sv-SE"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mu </a:t>
            </a:r>
            <a:r>
              <a:rPr lang="sv-SE"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bu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t h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a </a:t>
            </a:r>
            <a:r>
              <a:rPr lang="sv-SE" sz="2400" spc="-18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g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und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ng </a:t>
            </a:r>
            <a:r>
              <a:rPr lang="sv-SE" sz="2400" spc="-4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klik 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na </a:t>
            </a:r>
            <a:r>
              <a:rPr lang="sv-SE" sz="2400" spc="-18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ju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l </a:t>
            </a:r>
            <a:r>
              <a:rPr lang="sv-SE" sz="2400" spc="-32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 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upun  </a:t>
            </a:r>
            <a:r>
              <a:rPr lang="sv-SE" sz="2400" spc="-9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kontro</a:t>
            </a:r>
            <a:r>
              <a:rPr lang="sv-SE" sz="2400" spc="-18" dirty="0">
                <a:solidFill>
                  <a:srgbClr val="7030A0"/>
                </a:solidFill>
                <a:latin typeface="Times New Roman"/>
                <a:cs typeface="Times New Roman"/>
              </a:rPr>
              <a:t>v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  </a:t>
            </a:r>
            <a:r>
              <a:rPr lang="sv-SE" sz="2400" spc="-73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14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g  </a:t>
            </a:r>
            <a:r>
              <a:rPr lang="sv-SE" sz="2400" spc="-113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bi</a:t>
            </a:r>
            <a:r>
              <a:rPr lang="sv-SE" sz="2400" spc="-9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a  </a:t>
            </a:r>
            <a:r>
              <a:rPr lang="sv-SE" sz="2400" spc="-86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mb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h</a:t>
            </a:r>
            <a:r>
              <a:rPr lang="sv-SE" sz="2400" spc="23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-36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spc="32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 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itra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 	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b</a:t>
            </a:r>
            <a:r>
              <a:rPr lang="sv-SE" sz="2400" spc="-18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lang="sv-SE" sz="2400" spc="5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lang="sv-SE" sz="2400" spc="-23" dirty="0">
                <a:solidFill>
                  <a:srgbClr val="7030A0"/>
                </a:solidFill>
                <a:latin typeface="Times New Roman"/>
                <a:cs typeface="Times New Roman"/>
              </a:rPr>
              <a:t>-	</a:t>
            </a:r>
            <a:r>
              <a:rPr lang="sv-SE" sz="2400" dirty="0">
                <a:solidFill>
                  <a:srgbClr val="7030A0"/>
                </a:solidFill>
                <a:latin typeface="Times New Roman"/>
                <a:cs typeface="Times New Roman"/>
              </a:rPr>
              <a:t>produk.</a:t>
            </a:r>
          </a:p>
          <a:p>
            <a:pPr marL="257391" marR="4607" algn="just">
              <a:lnSpc>
                <a:spcPct val="108300"/>
              </a:lnSpc>
            </a:pP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2703829" y="6816407"/>
            <a:ext cx="191642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/>
            <a:r>
              <a:rPr lang="en-US" spc="-10"/>
              <a:t>B</a:t>
            </a:r>
            <a:r>
              <a:rPr lang="en-US"/>
              <a:t>u</a:t>
            </a:r>
            <a:r>
              <a:rPr lang="en-US" spc="-20"/>
              <a:t>k</a:t>
            </a:r>
            <a:r>
              <a:rPr lang="en-US" spc="-10"/>
              <a:t>u</a:t>
            </a:r>
            <a:r>
              <a:rPr lang="en-US" spc="-5"/>
              <a:t> </a:t>
            </a:r>
            <a:r>
              <a:rPr lang="en-US" spc="-20"/>
              <a:t>A</a:t>
            </a:r>
            <a:r>
              <a:rPr lang="en-US" spc="-5"/>
              <a:t>ja</a:t>
            </a:r>
            <a:r>
              <a:rPr lang="en-US"/>
              <a:t>r</a:t>
            </a:r>
            <a:r>
              <a:rPr lang="en-US" spc="-5"/>
              <a:t> </a:t>
            </a:r>
            <a:r>
              <a:rPr lang="en-US" spc="5"/>
              <a:t>D</a:t>
            </a:r>
            <a:r>
              <a:rPr lang="en-US"/>
              <a:t>i</a:t>
            </a:r>
            <a:r>
              <a:rPr lang="en-US" spc="-15"/>
              <a:t>g</a:t>
            </a:r>
            <a:r>
              <a:rPr lang="en-US"/>
              <a:t>i</a:t>
            </a:r>
            <a:r>
              <a:rPr lang="en-US" spc="-5"/>
              <a:t>t</a:t>
            </a:r>
            <a:r>
              <a:rPr lang="en-US" spc="-20"/>
              <a:t>a</a:t>
            </a:r>
            <a:r>
              <a:rPr lang="en-US" spc="-5"/>
              <a:t>l</a:t>
            </a:r>
            <a:r>
              <a:rPr lang="en-US"/>
              <a:t> </a:t>
            </a:r>
            <a:r>
              <a:rPr lang="en-US" spc="-10"/>
              <a:t>M</a:t>
            </a:r>
            <a:r>
              <a:rPr lang="en-US" spc="-15"/>
              <a:t>a</a:t>
            </a:r>
            <a:r>
              <a:rPr lang="en-US" spc="5"/>
              <a:t>r</a:t>
            </a:r>
            <a:r>
              <a:rPr lang="en-US" spc="-20"/>
              <a:t>k</a:t>
            </a:r>
            <a:r>
              <a:rPr lang="en-US" spc="5"/>
              <a:t>e</a:t>
            </a:r>
            <a:r>
              <a:rPr lang="en-US" spc="-5"/>
              <a:t>t</a:t>
            </a:r>
            <a:r>
              <a:rPr lang="en-US" spc="-20"/>
              <a:t>i</a:t>
            </a:r>
            <a:r>
              <a:rPr lang="en-US" spc="-5"/>
              <a:t>n</a:t>
            </a:r>
            <a:r>
              <a:rPr lang="en-US"/>
              <a:t>g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5"/>
              <a:t> </a:t>
            </a:r>
            <a:fld id="{81D60167-4931-47E6-BA6A-407CBD079E47}" type="slidenum">
              <a:rPr spc="-10" smtClean="0"/>
              <a:pPr marL="83820"/>
              <a:t>7</a:t>
            </a:fld>
            <a:endParaRPr spc="-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" y="559281"/>
            <a:ext cx="11144250" cy="5733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488" indent="-217488">
              <a:spcBef>
                <a:spcPts val="127"/>
              </a:spcBef>
            </a:pP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5.   </a:t>
            </a:r>
            <a:r>
              <a:rPr sz="2400" spc="-23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uku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18811">
              <a:spcBef>
                <a:spcPts val="127"/>
              </a:spcBef>
            </a:pPr>
            <a:r>
              <a:rPr sz="2400" spc="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J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ika</a:t>
            </a:r>
            <a:r>
              <a:rPr sz="2400" spc="9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mu</a:t>
            </a:r>
            <a:r>
              <a:rPr sz="2400" spc="8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8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-1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9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udi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ns</a:t>
            </a:r>
            <a:r>
              <a:rPr sz="2400" spc="8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8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bih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,   </a:t>
            </a:r>
            <a:r>
              <a:rPr sz="2400" spc="-11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mu   </a:t>
            </a:r>
            <a:r>
              <a:rPr sz="2400" spc="-11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bi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   </a:t>
            </a:r>
            <a:r>
              <a:rPr sz="2400" spc="-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nf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nn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   </a:t>
            </a:r>
            <a:r>
              <a:rPr sz="2400" spc="-8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 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8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9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400" spc="6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infor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spc="9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ke</a:t>
            </a:r>
            <a:r>
              <a:rPr sz="2400" spc="9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9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bu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 buku.</a:t>
            </a:r>
            <a:r>
              <a:rPr sz="2400" spc="3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Cont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nt</a:t>
            </a:r>
            <a:r>
              <a:rPr sz="2400" spc="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-1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itk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sz="2400" spc="3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buku buk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  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  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  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mb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  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pu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3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spc="-1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pundi 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untun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n.  </a:t>
            </a:r>
            <a:r>
              <a:rPr sz="2400" spc="-11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J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tru  </a:t>
            </a:r>
            <a:r>
              <a:rPr sz="2400" spc="-11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buku  </a:t>
            </a:r>
            <a:r>
              <a:rPr sz="2400" spc="-11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bi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  </a:t>
            </a:r>
            <a:r>
              <a:rPr sz="2400" spc="-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j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  </a:t>
            </a:r>
            <a:r>
              <a:rPr sz="2400" spc="-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-14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2400" spc="-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-9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-14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produkn</a:t>
            </a:r>
            <a:r>
              <a:rPr sz="2400" spc="-36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218811">
              <a:spcBef>
                <a:spcPts val="127"/>
              </a:spcBef>
            </a:pP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uju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nu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rb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buku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ini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a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 p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ra </a:t>
            </a:r>
            <a:r>
              <a:rPr sz="2400" spc="-7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mb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sz="2400" spc="-7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hui </a:t>
            </a:r>
            <a:r>
              <a:rPr sz="2400" spc="-7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bi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nis </a:t>
            </a:r>
            <a:r>
              <a:rPr sz="2400" spc="-8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 </a:t>
            </a:r>
            <a:r>
              <a:rPr sz="2400" spc="-77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2400" spc="-1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nd </a:t>
            </a:r>
            <a:r>
              <a:rPr sz="2400" spc="-77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pa 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ng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dib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un. </a:t>
            </a:r>
            <a:r>
              <a:rPr sz="2400" spc="-13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uku</a:t>
            </a:r>
            <a:r>
              <a:rPr sz="2400" spc="12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j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</a:t>
            </a:r>
            <a:r>
              <a:rPr sz="2400" spc="127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sz="2400" spc="12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27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tu</a:t>
            </a:r>
            <a:r>
              <a:rPr sz="2400" spc="12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ra 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nin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  </a:t>
            </a:r>
            <a:r>
              <a:rPr sz="2400" spc="12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-1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  </a:t>
            </a:r>
            <a:r>
              <a:rPr sz="2400" spc="12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  </a:t>
            </a:r>
            <a:r>
              <a:rPr sz="2400" spc="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rh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 produk</a:t>
            </a:r>
            <a:r>
              <a:rPr sz="2400" spc="122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8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diju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l.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itu,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rb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buku bi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ih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spc="10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sz="2400" spc="8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tu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mbuk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10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 br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nd 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but 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tut </a:t>
            </a:r>
            <a:r>
              <a:rPr sz="2400" spc="-23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ip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18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ca</a:t>
            </a:r>
            <a:r>
              <a:rPr sz="2400" spc="-36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18811">
              <a:spcBef>
                <a:spcPts val="127"/>
              </a:spcBef>
            </a:pPr>
            <a:endParaRPr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8350" marR="6910" indent="-446834">
              <a:lnSpc>
                <a:spcPct val="109900"/>
              </a:lnSpc>
            </a:pP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sz="2400" spc="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kill 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ibutuhk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 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 Con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nt</a:t>
            </a:r>
            <a:r>
              <a:rPr sz="2400" spc="-1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ting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8350" marR="6910" indent="-446834" algn="just">
              <a:lnSpc>
                <a:spcPct val="109900"/>
              </a:lnSpc>
            </a:pPr>
            <a:r>
              <a:rPr lang="en-US"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Te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ta</a:t>
            </a:r>
            <a:r>
              <a:rPr sz="2400" spc="-18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ik</a:t>
            </a:r>
            <a:r>
              <a:rPr sz="2400" spc="-5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untuk</a:t>
            </a:r>
            <a:r>
              <a:rPr sz="2400" spc="-5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j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un</a:t>
            </a:r>
            <a:r>
              <a:rPr sz="2400" spc="-5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-77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-5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dunia</a:t>
            </a:r>
            <a:r>
              <a:rPr sz="2400" spc="-5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ont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</a:t>
            </a:r>
            <a:r>
              <a:rPr sz="2400" spc="-23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?	</a:t>
            </a:r>
            <a:r>
              <a:rPr lang="en-US" sz="2400" spc="-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da	b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ik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	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spc="-23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-9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mp</a:t>
            </a:r>
            <a:r>
              <a:rPr sz="2400" spc="-23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2400" spc="-27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	</a:t>
            </a:r>
            <a:r>
              <a:rPr sz="2400" spc="-25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2400" spc="-18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mp</a:t>
            </a:r>
            <a:r>
              <a:rPr sz="2400" spc="-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	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36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spc="1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g	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dibutuhk</a:t>
            </a:r>
            <a:r>
              <a:rPr sz="2400" spc="5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seorang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content marketer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seperti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komunikasi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menulis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bercerita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dan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peka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terhadap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tren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muncul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pada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saat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2703829" y="6816407"/>
            <a:ext cx="191642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/>
            <a:r>
              <a:rPr lang="en-US" spc="-10"/>
              <a:t>B</a:t>
            </a:r>
            <a:r>
              <a:rPr lang="en-US"/>
              <a:t>u</a:t>
            </a:r>
            <a:r>
              <a:rPr lang="en-US" spc="-20"/>
              <a:t>k</a:t>
            </a:r>
            <a:r>
              <a:rPr lang="en-US" spc="-10"/>
              <a:t>u</a:t>
            </a:r>
            <a:r>
              <a:rPr lang="en-US" spc="-5"/>
              <a:t> </a:t>
            </a:r>
            <a:r>
              <a:rPr lang="en-US" spc="-20"/>
              <a:t>A</a:t>
            </a:r>
            <a:r>
              <a:rPr lang="en-US" spc="-5"/>
              <a:t>ja</a:t>
            </a:r>
            <a:r>
              <a:rPr lang="en-US"/>
              <a:t>r</a:t>
            </a:r>
            <a:r>
              <a:rPr lang="en-US" spc="-5"/>
              <a:t> </a:t>
            </a:r>
            <a:r>
              <a:rPr lang="en-US" spc="5"/>
              <a:t>D</a:t>
            </a:r>
            <a:r>
              <a:rPr lang="en-US"/>
              <a:t>i</a:t>
            </a:r>
            <a:r>
              <a:rPr lang="en-US" spc="-15"/>
              <a:t>g</a:t>
            </a:r>
            <a:r>
              <a:rPr lang="en-US"/>
              <a:t>i</a:t>
            </a:r>
            <a:r>
              <a:rPr lang="en-US" spc="-5"/>
              <a:t>t</a:t>
            </a:r>
            <a:r>
              <a:rPr lang="en-US" spc="-20"/>
              <a:t>a</a:t>
            </a:r>
            <a:r>
              <a:rPr lang="en-US" spc="-5"/>
              <a:t>l</a:t>
            </a:r>
            <a:r>
              <a:rPr lang="en-US"/>
              <a:t> </a:t>
            </a:r>
            <a:r>
              <a:rPr lang="en-US" spc="-10"/>
              <a:t>M</a:t>
            </a:r>
            <a:r>
              <a:rPr lang="en-US" spc="-15"/>
              <a:t>a</a:t>
            </a:r>
            <a:r>
              <a:rPr lang="en-US" spc="5"/>
              <a:t>r</a:t>
            </a:r>
            <a:r>
              <a:rPr lang="en-US" spc="-20"/>
              <a:t>k</a:t>
            </a:r>
            <a:r>
              <a:rPr lang="en-US" spc="5"/>
              <a:t>e</a:t>
            </a:r>
            <a:r>
              <a:rPr lang="en-US" spc="-5"/>
              <a:t>t</a:t>
            </a:r>
            <a:r>
              <a:rPr lang="en-US" spc="-20"/>
              <a:t>i</a:t>
            </a:r>
            <a:r>
              <a:rPr lang="en-US" spc="-5"/>
              <a:t>n</a:t>
            </a:r>
            <a:r>
              <a:rPr lang="en-US"/>
              <a:t>g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5"/>
              <a:t> </a:t>
            </a:r>
            <a:fld id="{81D60167-4931-47E6-BA6A-407CBD079E47}" type="slidenum">
              <a:rPr spc="-10" smtClean="0"/>
              <a:pPr marL="83820"/>
              <a:t>8</a:t>
            </a:fld>
            <a:endParaRPr spc="-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559281"/>
            <a:ext cx="11269980" cy="7560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7486">
              <a:lnSpc>
                <a:spcPct val="109700"/>
              </a:lnSpc>
            </a:pPr>
            <a:r>
              <a:rPr lang="en-US" sz="2000" spc="-9" dirty="0" err="1">
                <a:latin typeface="Times New Roman"/>
                <a:cs typeface="Times New Roman"/>
              </a:rPr>
              <a:t>Ketrampilan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 </a:t>
            </a:r>
            <a:r>
              <a:rPr sz="2000" spc="-91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lang="en-US" sz="2000" spc="-36" dirty="0" err="1">
                <a:latin typeface="Times New Roman"/>
                <a:cs typeface="Times New Roman"/>
              </a:rPr>
              <a:t>adalah</a:t>
            </a:r>
            <a:r>
              <a:rPr sz="2000" dirty="0">
                <a:latin typeface="Times New Roman"/>
                <a:cs typeface="Times New Roman"/>
              </a:rPr>
              <a:t>:</a:t>
            </a:r>
          </a:p>
          <a:p>
            <a:pPr marL="218811" indent="-207294">
              <a:spcBef>
                <a:spcPts val="127"/>
              </a:spcBef>
              <a:buFont typeface="Times New Roman"/>
              <a:buAutoNum type="arabicPeriod"/>
              <a:tabLst>
                <a:tab pos="218811" algn="l"/>
              </a:tabLst>
            </a:pPr>
            <a:r>
              <a:rPr sz="2000" spc="-27" dirty="0" err="1">
                <a:latin typeface="Times New Roman"/>
                <a:cs typeface="Times New Roman"/>
              </a:rPr>
              <a:t>K</a:t>
            </a:r>
            <a:r>
              <a:rPr sz="2000" dirty="0" err="1">
                <a:latin typeface="Times New Roman"/>
                <a:cs typeface="Times New Roman"/>
              </a:rPr>
              <a:t>omunik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i</a:t>
            </a:r>
            <a:endParaRPr lang="en-US" sz="2000" dirty="0">
              <a:latin typeface="Times New Roman"/>
              <a:cs typeface="Times New Roman"/>
            </a:endParaRPr>
          </a:p>
          <a:p>
            <a:pPr marL="11517">
              <a:spcBef>
                <a:spcPts val="127"/>
              </a:spcBef>
              <a:tabLst>
                <a:tab pos="218811" algn="l"/>
              </a:tabLst>
            </a:pPr>
            <a:r>
              <a:rPr lang="en-US" sz="2000" spc="-9" dirty="0">
                <a:latin typeface="Times New Roman"/>
                <a:cs typeface="Times New Roman"/>
              </a:rPr>
              <a:t>   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kill  </a:t>
            </a:r>
            <a:r>
              <a:rPr sz="2000" spc="3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m  </a:t>
            </a:r>
            <a:r>
              <a:rPr sz="2000" spc="36" dirty="0">
                <a:latin typeface="Times New Roman"/>
                <a:cs typeface="Times New Roman"/>
              </a:rPr>
              <a:t> </a:t>
            </a:r>
            <a:r>
              <a:rPr sz="2000" spc="-23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rko</a:t>
            </a:r>
            <a:r>
              <a:rPr sz="2000" spc="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uni</a:t>
            </a:r>
            <a:r>
              <a:rPr sz="2000" spc="-23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  </a:t>
            </a:r>
            <a:r>
              <a:rPr sz="2000" spc="36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  </a:t>
            </a:r>
            <a:r>
              <a:rPr sz="2000" spc="36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p</a:t>
            </a:r>
            <a:r>
              <a:rPr sz="2000" spc="-14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nting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untuk</a:t>
            </a:r>
            <a:r>
              <a:rPr sz="2000" spc="10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23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</a:t>
            </a:r>
            <a:r>
              <a:rPr sz="2000" spc="-23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86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1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pun.</a:t>
            </a:r>
            <a:r>
              <a:rPr sz="2000" spc="86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un,</a:t>
            </a:r>
            <a:r>
              <a:rPr sz="2000" spc="10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da 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	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  </a:t>
            </a:r>
            <a:r>
              <a:rPr sz="2000" dirty="0" err="1">
                <a:latin typeface="Times New Roman"/>
                <a:cs typeface="Times New Roman"/>
              </a:rPr>
              <a:t>k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mu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rus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kill komunik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 </a:t>
            </a:r>
            <a:r>
              <a:rPr sz="2000" spc="-12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ik </a:t>
            </a:r>
            <a:r>
              <a:rPr sz="2000" spc="-131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eca</a:t>
            </a:r>
            <a:r>
              <a:rPr sz="2000" spc="-18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2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131" dirty="0">
                <a:latin typeface="Times New Roman"/>
                <a:cs typeface="Times New Roman"/>
              </a:rPr>
              <a:t> </a:t>
            </a:r>
            <a:r>
              <a:rPr sz="2000" spc="-23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13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tuli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2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8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lang="en-US"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-23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l).</a:t>
            </a:r>
            <a:r>
              <a:rPr lang="en-US" sz="2000" dirty="0">
                <a:latin typeface="Times New Roman"/>
                <a:cs typeface="Times New Roman"/>
              </a:rPr>
              <a:t>    </a:t>
            </a:r>
          </a:p>
          <a:p>
            <a:pPr marL="218811" indent="-207294">
              <a:spcBef>
                <a:spcPts val="127"/>
              </a:spcBef>
              <a:buFont typeface="Times New Roman"/>
              <a:buAutoNum type="arabicPeriod" startAt="2"/>
              <a:tabLst>
                <a:tab pos="218811" algn="l"/>
              </a:tabLst>
            </a:pPr>
            <a:r>
              <a:rPr sz="2000" spc="-9" dirty="0" err="1">
                <a:latin typeface="Times New Roman"/>
                <a:cs typeface="Times New Roman"/>
              </a:rPr>
              <a:t>M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nulis</a:t>
            </a:r>
            <a:endParaRPr lang="en-US" sz="2000" dirty="0">
              <a:latin typeface="Times New Roman"/>
              <a:cs typeface="Times New Roman"/>
            </a:endParaRPr>
          </a:p>
          <a:p>
            <a:pPr marL="11517">
              <a:spcBef>
                <a:spcPts val="127"/>
              </a:spcBef>
              <a:tabLst>
                <a:tab pos="218811" algn="l"/>
              </a:tabLst>
            </a:pPr>
            <a:r>
              <a:rPr lang="en-US" sz="2000" spc="-9" dirty="0">
                <a:latin typeface="Times New Roman"/>
                <a:cs typeface="Times New Roman"/>
              </a:rPr>
              <a:t>   H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rus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3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untuk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nu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is 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9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m 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8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m</a:t>
            </a:r>
            <a:r>
              <a:rPr sz="2000" spc="-18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m 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spc="23" dirty="0">
                <a:latin typeface="Times New Roman"/>
                <a:cs typeface="Times New Roman"/>
              </a:rPr>
              <a:t>a</a:t>
            </a:r>
            <a:r>
              <a:rPr sz="2000" spc="-36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3" dirty="0">
                <a:latin typeface="Times New Roman"/>
                <a:cs typeface="Times New Roman"/>
              </a:rPr>
              <a:t> </a:t>
            </a:r>
            <a:r>
              <a:rPr sz="2000" spc="-23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	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u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d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-23" dirty="0" err="1">
                <a:latin typeface="Times New Roman"/>
                <a:cs typeface="Times New Roman"/>
              </a:rPr>
              <a:t>g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8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 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udi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-9" dirty="0">
                <a:latin typeface="Times New Roman"/>
                <a:cs typeface="Times New Roman"/>
              </a:rPr>
              <a:t>. 	</a:t>
            </a:r>
            <a:r>
              <a:rPr sz="2000" spc="-9" dirty="0" err="1">
                <a:latin typeface="Times New Roman"/>
                <a:cs typeface="Times New Roman"/>
              </a:rPr>
              <a:t>U</a:t>
            </a:r>
            <a:r>
              <a:rPr sz="2000" dirty="0" err="1">
                <a:latin typeface="Times New Roman"/>
                <a:cs typeface="Times New Roman"/>
              </a:rPr>
              <a:t>ntuk</a:t>
            </a:r>
            <a:r>
              <a:rPr sz="2000" dirty="0">
                <a:latin typeface="Times New Roman"/>
                <a:cs typeface="Times New Roman"/>
              </a:rPr>
              <a:t>     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lang="en-US" sz="2000" spc="-23" dirty="0">
                <a:latin typeface="Times New Roman"/>
                <a:cs typeface="Times New Roman"/>
              </a:rPr>
              <a:t>	</a:t>
            </a:r>
            <a:r>
              <a:rPr sz="2000" dirty="0" err="1">
                <a:latin typeface="Times New Roman"/>
                <a:cs typeface="Times New Roman"/>
              </a:rPr>
              <a:t>l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ti</a:t>
            </a:r>
            <a:r>
              <a:rPr sz="2000" spc="-23" dirty="0" err="1">
                <a:latin typeface="Times New Roman"/>
                <a:cs typeface="Times New Roman"/>
              </a:rPr>
              <a:t>h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    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nuli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     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mu     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rus 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n</a:t>
            </a:r>
            <a:r>
              <a:rPr sz="2000" spc="-36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n</a:t>
            </a:r>
            <a:r>
              <a:rPr sz="2000" spc="-36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 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mb</a:t>
            </a:r>
            <a:r>
              <a:rPr sz="2000" spc="5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8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 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3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i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umb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d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lang="en-US" sz="2000" dirty="0">
                <a:latin typeface="Times New Roman"/>
                <a:cs typeface="Times New Roman"/>
              </a:rPr>
              <a:t>	</a:t>
            </a:r>
            <a:r>
              <a:rPr sz="2000" dirty="0" err="1">
                <a:latin typeface="Times New Roman"/>
                <a:cs typeface="Times New Roman"/>
              </a:rPr>
              <a:t>m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spc="-14" dirty="0" err="1">
                <a:latin typeface="Times New Roman"/>
                <a:cs typeface="Times New Roman"/>
              </a:rPr>
              <a:t>l</a:t>
            </a:r>
            <a:r>
              <a:rPr sz="2000" spc="5" dirty="0" err="1">
                <a:latin typeface="Times New Roman"/>
                <a:cs typeface="Times New Roman"/>
              </a:rPr>
              <a:t>aa</a:t>
            </a:r>
            <a:r>
              <a:rPr sz="2000" dirty="0" err="1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na </a:t>
            </a:r>
            <a:r>
              <a:rPr sz="2000" spc="-10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36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73" dirty="0">
                <a:latin typeface="Times New Roman"/>
                <a:cs typeface="Times New Roman"/>
              </a:rPr>
              <a:t> </a:t>
            </a:r>
            <a:r>
              <a:rPr sz="2000" spc="-36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 </a:t>
            </a:r>
            <a:r>
              <a:rPr sz="2000" spc="-113" dirty="0">
                <a:latin typeface="Times New Roman"/>
                <a:cs typeface="Times New Roman"/>
              </a:rPr>
              <a:t> </a:t>
            </a:r>
            <a:r>
              <a:rPr lang="en-US" sz="2000" spc="-113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untuk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produk</a:t>
            </a:r>
            <a:r>
              <a:rPr sz="2000" spc="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u. </a:t>
            </a:r>
            <a:r>
              <a:rPr sz="2000" spc="-32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tih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8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nulis</a:t>
            </a:r>
            <a:r>
              <a:rPr sz="2000" spc="8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3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mb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1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b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rb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spc="-23" dirty="0" err="1">
                <a:latin typeface="Times New Roman"/>
                <a:cs typeface="Times New Roman"/>
              </a:rPr>
              <a:t>g</a:t>
            </a:r>
            <a:r>
              <a:rPr sz="2000" spc="5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i</a:t>
            </a:r>
            <a:r>
              <a:rPr sz="2000" spc="77" dirty="0">
                <a:latin typeface="Times New Roman"/>
                <a:cs typeface="Times New Roman"/>
              </a:rPr>
              <a:t> </a:t>
            </a:r>
            <a:r>
              <a:rPr sz="2000" spc="-9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umb</a:t>
            </a:r>
            <a:r>
              <a:rPr sz="2000" spc="5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 l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in</a:t>
            </a:r>
            <a:r>
              <a:rPr lang="en-US" sz="2000" spc="122" dirty="0">
                <a:latin typeface="Times New Roman"/>
                <a:cs typeface="Times New Roman"/>
              </a:rPr>
              <a:t> 	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122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-14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mbu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131" dirty="0">
                <a:latin typeface="Times New Roman"/>
                <a:cs typeface="Times New Roman"/>
              </a:rPr>
              <a:t> </a:t>
            </a:r>
            <a:r>
              <a:rPr lang="en-US" sz="2000" spc="-9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kil</a:t>
            </a:r>
            <a:r>
              <a:rPr lang="en-US" sz="2000" spc="27" dirty="0">
                <a:latin typeface="Times New Roman"/>
                <a:cs typeface="Times New Roman"/>
              </a:rPr>
              <a:t>l</a:t>
            </a:r>
            <a:r>
              <a:rPr lang="en-US" sz="2000" spc="-18" dirty="0">
                <a:latin typeface="Times New Roman"/>
                <a:cs typeface="Times New Roman"/>
              </a:rPr>
              <a:t>-</a:t>
            </a:r>
            <a:r>
              <a:rPr lang="en-US" sz="2000" spc="5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u </a:t>
            </a:r>
            <a:r>
              <a:rPr lang="en-US" sz="2000" spc="-127" dirty="0">
                <a:latin typeface="Times New Roman"/>
                <a:cs typeface="Times New Roman"/>
              </a:rPr>
              <a:t> </a:t>
            </a:r>
            <a:r>
              <a:rPr lang="en-US" sz="2000" spc="-14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nd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31" dirty="0">
                <a:latin typeface="Times New Roman"/>
                <a:cs typeface="Times New Roman"/>
              </a:rPr>
              <a:t> </a:t>
            </a:r>
            <a:r>
              <a:rPr lang="en-US" sz="2000" spc="-23" dirty="0">
                <a:latin typeface="Times New Roman"/>
                <a:cs typeface="Times New Roman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i </a:t>
            </a:r>
            <a:r>
              <a:rPr lang="en-US" sz="2000" spc="-127" dirty="0">
                <a:latin typeface="Times New Roman"/>
                <a:cs typeface="Times New Roman"/>
              </a:rPr>
              <a:t> </a:t>
            </a:r>
            <a:r>
              <a:rPr lang="en-US" sz="2000" spc="-27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itu </a:t>
            </a:r>
            <a:r>
              <a:rPr lang="en-US" sz="2000" spc="-131" dirty="0">
                <a:latin typeface="Times New Roman"/>
                <a:cs typeface="Times New Roman"/>
              </a:rPr>
              <a:t> 	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14" dirty="0" err="1">
                <a:latin typeface="Times New Roman"/>
                <a:cs typeface="Times New Roman"/>
              </a:rPr>
              <a:t>j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C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5" dirty="0" err="1">
                <a:latin typeface="Times New Roman"/>
                <a:cs typeface="Times New Roman"/>
              </a:rPr>
              <a:t>i</a:t>
            </a:r>
            <a:r>
              <a:rPr lang="en-US" sz="2000" dirty="0" err="1">
                <a:latin typeface="Times New Roman"/>
                <a:cs typeface="Times New Roman"/>
              </a:rPr>
              <a:t>l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h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spc="-113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in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dirty="0" err="1">
                <a:latin typeface="Times New Roman"/>
                <a:cs typeface="Times New Roman"/>
              </a:rPr>
              <a:t>pir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spc="-91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36" dirty="0" err="1">
                <a:latin typeface="Times New Roman"/>
                <a:cs typeface="Times New Roman"/>
              </a:rPr>
              <a:t>y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23" dirty="0" err="1">
                <a:latin typeface="Times New Roman"/>
                <a:cs typeface="Times New Roman"/>
              </a:rPr>
              <a:t>k</a:t>
            </a:r>
            <a:r>
              <a:rPr lang="en-US" sz="2000" spc="-18" dirty="0" err="1">
                <a:latin typeface="Times New Roman"/>
                <a:cs typeface="Times New Roman"/>
              </a:rPr>
              <a:t>-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14" dirty="0" err="1">
                <a:latin typeface="Times New Roman"/>
                <a:cs typeface="Times New Roman"/>
              </a:rPr>
              <a:t>n</a:t>
            </a:r>
            <a:r>
              <a:rPr lang="en-US" sz="2000" spc="-23" dirty="0" err="1">
                <a:latin typeface="Times New Roman"/>
                <a:cs typeface="Times New Roman"/>
              </a:rPr>
              <a:t>y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14" dirty="0" err="1">
                <a:latin typeface="Times New Roman"/>
                <a:cs typeface="Times New Roman"/>
              </a:rPr>
              <a:t>n</a:t>
            </a:r>
            <a:r>
              <a:rPr lang="en-US" sz="2000" spc="-36" dirty="0" err="1">
                <a:latin typeface="Times New Roman"/>
                <a:cs typeface="Times New Roman"/>
              </a:rPr>
              <a:t>y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spc="-73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hing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mu</a:t>
            </a:r>
            <a:r>
              <a:rPr lang="en-US" sz="2000" dirty="0">
                <a:latin typeface="Times New Roman"/>
                <a:cs typeface="Times New Roman"/>
              </a:rPr>
              <a:t> 	</a:t>
            </a:r>
            <a:r>
              <a:rPr lang="en-US" sz="2000" dirty="0" err="1">
                <a:latin typeface="Times New Roman"/>
                <a:cs typeface="Times New Roman"/>
              </a:rPr>
              <a:t>bi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spc="-14" dirty="0" err="1">
                <a:latin typeface="Times New Roman"/>
                <a:cs typeface="Times New Roman"/>
              </a:rPr>
              <a:t>l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lu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nuh</a:t>
            </a:r>
            <a:r>
              <a:rPr lang="en-US" sz="2000" spc="-23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ide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23" dirty="0">
                <a:latin typeface="Times New Roman"/>
                <a:cs typeface="Times New Roman"/>
              </a:rPr>
              <a:t>d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 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-36" dirty="0" err="1">
                <a:latin typeface="Times New Roman"/>
                <a:cs typeface="Times New Roman"/>
              </a:rPr>
              <a:t>y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marL="218811" indent="-207294">
              <a:spcBef>
                <a:spcPts val="127"/>
              </a:spcBef>
              <a:buFont typeface="Times New Roman"/>
              <a:buAutoNum type="arabicPeriod" startAt="3"/>
              <a:tabLst>
                <a:tab pos="218811" algn="l"/>
              </a:tabLst>
            </a:pPr>
            <a:r>
              <a:rPr lang="en-US" sz="2000" spc="-23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5" dirty="0" err="1">
                <a:latin typeface="Times New Roman"/>
                <a:cs typeface="Times New Roman"/>
              </a:rPr>
              <a:t>ce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5" dirty="0" err="1">
                <a:latin typeface="Times New Roman"/>
                <a:cs typeface="Times New Roman"/>
              </a:rPr>
              <a:t>i</a:t>
            </a:r>
            <a:r>
              <a:rPr lang="en-US" sz="2000" dirty="0" err="1">
                <a:latin typeface="Times New Roman"/>
                <a:cs typeface="Times New Roman"/>
              </a:rPr>
              <a:t>ta</a:t>
            </a:r>
            <a:endParaRPr lang="en-US" sz="2000" dirty="0">
              <a:latin typeface="Times New Roman"/>
              <a:cs typeface="Times New Roman"/>
            </a:endParaRPr>
          </a:p>
          <a:p>
            <a:pPr marL="11517">
              <a:spcBef>
                <a:spcPts val="127"/>
              </a:spcBef>
              <a:tabLst>
                <a:tab pos="218811" algn="l"/>
              </a:tabLst>
            </a:pPr>
            <a:r>
              <a:rPr lang="en-US" sz="2000" spc="-9" dirty="0">
                <a:latin typeface="Times New Roman"/>
                <a:cs typeface="Times New Roman"/>
              </a:rPr>
              <a:t>	</a:t>
            </a:r>
            <a:r>
              <a:rPr lang="en-US" sz="2000" spc="-9" dirty="0" err="1">
                <a:latin typeface="Times New Roman"/>
                <a:cs typeface="Times New Roman"/>
              </a:rPr>
              <a:t>D</a:t>
            </a:r>
            <a:r>
              <a:rPr lang="en-US" sz="2000" dirty="0" err="1">
                <a:latin typeface="Times New Roman"/>
                <a:cs typeface="Times New Roman"/>
              </a:rPr>
              <a:t>ibutuh</a:t>
            </a:r>
            <a:r>
              <a:rPr lang="en-US" sz="2000" spc="-23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9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spc="-14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-23" dirty="0" err="1">
                <a:latin typeface="Times New Roman"/>
                <a:cs typeface="Times New Roman"/>
              </a:rPr>
              <a:t>p</a:t>
            </a:r>
            <a:r>
              <a:rPr lang="en-US" sz="2000" dirty="0" err="1">
                <a:latin typeface="Times New Roman"/>
                <a:cs typeface="Times New Roman"/>
              </a:rPr>
              <a:t>il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9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spc="-18" dirty="0" err="1">
                <a:latin typeface="Times New Roman"/>
                <a:cs typeface="Times New Roman"/>
              </a:rPr>
              <a:t>r</a:t>
            </a:r>
            <a:r>
              <a:rPr lang="en-US" sz="2000" spc="5" dirty="0" err="1">
                <a:latin typeface="Times New Roman"/>
                <a:cs typeface="Times New Roman"/>
              </a:rPr>
              <a:t>ce</a:t>
            </a:r>
            <a:r>
              <a:rPr lang="en-US" sz="2000" spc="-18" dirty="0" err="1">
                <a:latin typeface="Times New Roman"/>
                <a:cs typeface="Times New Roman"/>
              </a:rPr>
              <a:t>r</a:t>
            </a:r>
            <a:r>
              <a:rPr lang="en-US" sz="2000" dirty="0" err="1">
                <a:latin typeface="Times New Roman"/>
                <a:cs typeface="Times New Roman"/>
              </a:rPr>
              <a:t>ita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4" dirty="0">
                <a:latin typeface="Times New Roman"/>
                <a:cs typeface="Times New Roman"/>
              </a:rPr>
              <a:t> </a:t>
            </a:r>
            <a:r>
              <a:rPr lang="en-US" sz="2000" spc="-36" dirty="0">
                <a:latin typeface="Times New Roman"/>
                <a:cs typeface="Times New Roman"/>
              </a:rPr>
              <a:t>y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spc="14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g </a:t>
            </a:r>
            <a:r>
              <a:rPr lang="en-US" sz="2000" dirty="0" err="1">
                <a:latin typeface="Times New Roman"/>
                <a:cs typeface="Times New Roman"/>
              </a:rPr>
              <a:t>lih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spc="-27" dirty="0" err="1">
                <a:latin typeface="Times New Roman"/>
                <a:cs typeface="Times New Roman"/>
              </a:rPr>
              <a:t>dengan</a:t>
            </a:r>
            <a:r>
              <a:rPr lang="en-US" sz="2000" spc="-27" dirty="0">
                <a:latin typeface="Times New Roman"/>
                <a:cs typeface="Times New Roman"/>
              </a:rPr>
              <a:t> </a:t>
            </a:r>
            <a:r>
              <a:rPr lang="en-US" sz="2000" spc="-27" dirty="0" err="1">
                <a:latin typeface="Times New Roman"/>
                <a:cs typeface="Times New Roman"/>
              </a:rPr>
              <a:t>mengikuti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l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s</a:t>
            </a:r>
            <a:r>
              <a:rPr lang="en-US" sz="2000" spc="27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publ</a:t>
            </a:r>
            <a:r>
              <a:rPr lang="en-US" sz="2000" spc="-14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36" dirty="0">
                <a:latin typeface="Times New Roman"/>
                <a:cs typeface="Times New Roman"/>
              </a:rPr>
              <a:t> </a:t>
            </a:r>
            <a:r>
              <a:rPr lang="en-US" sz="2000" spc="-9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p</a:t>
            </a:r>
            <a:r>
              <a:rPr lang="en-US" sz="2000" spc="5" dirty="0">
                <a:latin typeface="Times New Roman"/>
                <a:cs typeface="Times New Roman"/>
              </a:rPr>
              <a:t>ea</a:t>
            </a:r>
            <a:r>
              <a:rPr lang="en-US" sz="2000" spc="-23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ing</a:t>
            </a:r>
            <a:r>
              <a:rPr lang="en-US" sz="2000" spc="14" dirty="0">
                <a:latin typeface="Times New Roman"/>
                <a:cs typeface="Times New Roman"/>
              </a:rPr>
              <a:t> 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u</a:t>
            </a:r>
            <a:r>
              <a:rPr lang="en-US" sz="2000" spc="32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spc="-14" dirty="0" err="1">
                <a:latin typeface="Times New Roman"/>
                <a:cs typeface="Times New Roman"/>
              </a:rPr>
              <a:t>l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s</a:t>
            </a:r>
            <a:r>
              <a:rPr lang="en-US" sz="2000" spc="27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dio. 	</a:t>
            </a:r>
            <a:r>
              <a:rPr lang="en-US" sz="2000" spc="32" dirty="0">
                <a:latin typeface="Times New Roman"/>
                <a:cs typeface="Times New Roman"/>
              </a:rPr>
              <a:t>H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rus 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nd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rk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14" dirty="0" err="1">
                <a:latin typeface="Times New Roman"/>
                <a:cs typeface="Times New Roman"/>
              </a:rPr>
              <a:t>n</a:t>
            </a:r>
            <a:r>
              <a:rPr lang="en-US" sz="2000" spc="-36" dirty="0" err="1">
                <a:latin typeface="Times New Roman"/>
                <a:cs typeface="Times New Roman"/>
              </a:rPr>
              <a:t>y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27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dio,  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nonton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23" dirty="0">
                <a:latin typeface="Times New Roman"/>
                <a:cs typeface="Times New Roman"/>
              </a:rPr>
              <a:t>v</a:t>
            </a:r>
            <a:r>
              <a:rPr lang="en-US" sz="2000" dirty="0">
                <a:latin typeface="Times New Roman"/>
                <a:cs typeface="Times New Roman"/>
              </a:rPr>
              <a:t>id</a:t>
            </a:r>
            <a:r>
              <a:rPr lang="en-US" sz="2000" spc="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o,  </a:t>
            </a:r>
            <a:r>
              <a:rPr lang="en-US" sz="2000" spc="50" dirty="0">
                <a:latin typeface="Times New Roman"/>
                <a:cs typeface="Times New Roman"/>
              </a:rPr>
              <a:t> 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u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spc="32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nd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rk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  <a:r>
              <a:rPr lang="en-US" sz="2000" spc="5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po</a:t>
            </a:r>
            <a:r>
              <a:rPr lang="en-US" sz="2000" spc="-23" dirty="0">
                <a:latin typeface="Times New Roman"/>
                <a:cs typeface="Times New Roman"/>
              </a:rPr>
              <a:t>d</a:t>
            </a:r>
            <a:r>
              <a:rPr lang="en-US" sz="2000" spc="5" dirty="0">
                <a:latin typeface="Times New Roman"/>
                <a:cs typeface="Times New Roman"/>
              </a:rPr>
              <a:t>ca</a:t>
            </a:r>
            <a:r>
              <a:rPr lang="en-US" sz="2000" spc="-9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t  </a:t>
            </a:r>
            <a:r>
              <a:rPr lang="en-US" sz="2000" spc="36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l</a:t>
            </a:r>
            <a:r>
              <a:rPr lang="en-US" sz="2000" spc="-14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in  </a:t>
            </a:r>
            <a:r>
              <a:rPr lang="en-US" sz="2000" spc="5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spc="-23" dirty="0">
                <a:latin typeface="Times New Roman"/>
                <a:cs typeface="Times New Roman"/>
              </a:rPr>
              <a:t>g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r 	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hui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54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im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23" dirty="0" err="1">
                <a:latin typeface="Times New Roman"/>
                <a:cs typeface="Times New Roman"/>
              </a:rPr>
              <a:t>n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5" dirty="0" err="1">
                <a:latin typeface="Times New Roman"/>
                <a:cs typeface="Times New Roman"/>
              </a:rPr>
              <a:t>ca</a:t>
            </a:r>
            <a:r>
              <a:rPr lang="en-US" sz="2000" spc="-18" dirty="0" err="1">
                <a:latin typeface="Times New Roman"/>
                <a:cs typeface="Times New Roman"/>
              </a:rPr>
              <a:t>r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54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dirty="0" err="1">
                <a:latin typeface="Times New Roman"/>
                <a:cs typeface="Times New Roman"/>
              </a:rPr>
              <a:t>hibur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50" dirty="0">
                <a:latin typeface="Times New Roman"/>
                <a:cs typeface="Times New Roman"/>
              </a:rPr>
              <a:t> 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udi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npa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23" dirty="0">
                <a:latin typeface="Times New Roman"/>
                <a:cs typeface="Times New Roman"/>
              </a:rPr>
              <a:t>v</a:t>
            </a: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spc="-9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u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l.</a:t>
            </a:r>
          </a:p>
          <a:p>
            <a:pPr marL="218811" indent="-207294">
              <a:spcBef>
                <a:spcPts val="127"/>
              </a:spcBef>
              <a:buFont typeface="Times New Roman"/>
              <a:buAutoNum type="arabicPeriod" startAt="4"/>
              <a:tabLst>
                <a:tab pos="218811" algn="l"/>
              </a:tabLst>
            </a:pPr>
            <a:r>
              <a:rPr lang="en-US" sz="2000" spc="-9" dirty="0">
                <a:latin typeface="Times New Roman"/>
                <a:cs typeface="Times New Roman"/>
              </a:rPr>
              <a:t>P</a:t>
            </a:r>
            <a:r>
              <a:rPr lang="en-US" sz="2000" spc="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ka </a:t>
            </a:r>
            <a:r>
              <a:rPr lang="en-US" sz="2000" dirty="0" err="1">
                <a:latin typeface="Times New Roman"/>
                <a:cs typeface="Times New Roman"/>
              </a:rPr>
              <a:t>terhadap</a:t>
            </a:r>
            <a:r>
              <a:rPr lang="en-US" sz="2000" dirty="0">
                <a:latin typeface="Times New Roman"/>
                <a:cs typeface="Times New Roman"/>
              </a:rPr>
              <a:t> trend</a:t>
            </a:r>
          </a:p>
          <a:p>
            <a:pPr marL="11517" algn="just">
              <a:spcBef>
                <a:spcPts val="127"/>
              </a:spcBef>
              <a:tabLst>
                <a:tab pos="218811" algn="l"/>
              </a:tabLst>
            </a:pPr>
            <a:r>
              <a:rPr lang="en-US" sz="2000" spc="-27" dirty="0">
                <a:latin typeface="Times New Roman"/>
                <a:cs typeface="Times New Roman"/>
              </a:rPr>
              <a:t>	</a:t>
            </a:r>
            <a:r>
              <a:rPr lang="en-US" sz="2000" spc="-27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l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lu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ka</a:t>
            </a:r>
            <a:r>
              <a:rPr lang="en-US" sz="2000" spc="-14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da</a:t>
            </a:r>
            <a:r>
              <a:rPr lang="en-US" sz="2000" spc="-14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tr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36" dirty="0">
                <a:latin typeface="Times New Roman"/>
                <a:cs typeface="Times New Roman"/>
              </a:rPr>
              <a:t>y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ng</a:t>
            </a:r>
            <a:r>
              <a:rPr lang="en-US" sz="2000" spc="-23" dirty="0">
                <a:latin typeface="Times New Roman"/>
                <a:cs typeface="Times New Roman"/>
              </a:rPr>
              <a:t> </a:t>
            </a:r>
            <a:r>
              <a:rPr lang="en-US" sz="2000" spc="23" dirty="0" err="1">
                <a:latin typeface="Times New Roman"/>
                <a:cs typeface="Times New Roman"/>
              </a:rPr>
              <a:t>m</a:t>
            </a:r>
            <a:r>
              <a:rPr lang="en-US" sz="2000" dirty="0" err="1">
                <a:latin typeface="Times New Roman"/>
                <a:cs typeface="Times New Roman"/>
              </a:rPr>
              <a:t>un</a:t>
            </a:r>
            <a:r>
              <a:rPr lang="en-US" sz="2000" spc="5" dirty="0" err="1">
                <a:latin typeface="Times New Roman"/>
                <a:cs typeface="Times New Roman"/>
              </a:rPr>
              <a:t>c</a:t>
            </a:r>
            <a:r>
              <a:rPr lang="en-US" sz="2000" dirty="0" err="1">
                <a:latin typeface="Times New Roman"/>
                <a:cs typeface="Times New Roman"/>
              </a:rPr>
              <a:t>ul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aa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36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spc="-23" dirty="0" err="1">
                <a:latin typeface="Times New Roman"/>
                <a:cs typeface="Times New Roman"/>
              </a:rPr>
              <a:t>n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spc="32" dirty="0">
                <a:latin typeface="Times New Roman"/>
                <a:cs typeface="Times New Roman"/>
              </a:rPr>
              <a:t> </a:t>
            </a:r>
            <a:r>
              <a:rPr lang="en-US" sz="2000" spc="-18" dirty="0" err="1">
                <a:latin typeface="Times New Roman"/>
                <a:cs typeface="Times New Roman"/>
              </a:rPr>
              <a:t>I</a:t>
            </a:r>
            <a:r>
              <a:rPr lang="en-US" sz="2000" dirty="0" err="1">
                <a:latin typeface="Times New Roman"/>
                <a:cs typeface="Times New Roman"/>
              </a:rPr>
              <a:t>kuti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36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-18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mb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32" dirty="0">
                <a:latin typeface="Times New Roman"/>
                <a:cs typeface="Times New Roman"/>
              </a:rPr>
              <a:t> 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23" dirty="0" err="1">
                <a:latin typeface="Times New Roman"/>
                <a:cs typeface="Times New Roman"/>
              </a:rPr>
              <a:t>p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36" dirty="0">
                <a:latin typeface="Times New Roman"/>
                <a:cs typeface="Times New Roman"/>
              </a:rPr>
              <a:t> </a:t>
            </a:r>
            <a:r>
              <a:rPr lang="en-US" sz="2000" spc="-36" dirty="0">
                <a:latin typeface="Times New Roman"/>
                <a:cs typeface="Times New Roman"/>
              </a:rPr>
              <a:t>y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ng </a:t>
            </a:r>
            <a:r>
              <a:rPr lang="en-US" sz="2000" spc="32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aa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18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ini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d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ng</a:t>
            </a:r>
            <a:r>
              <a:rPr lang="en-US" sz="2000" dirty="0">
                <a:latin typeface="Times New Roman"/>
                <a:cs typeface="Times New Roman"/>
              </a:rPr>
              <a:t>   </a:t>
            </a:r>
            <a:r>
              <a:rPr lang="en-US" sz="2000" spc="-113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5" dirty="0" err="1">
                <a:latin typeface="Times New Roman"/>
                <a:cs typeface="Times New Roman"/>
              </a:rPr>
              <a:t>ja</a:t>
            </a:r>
            <a:r>
              <a:rPr lang="en-US" sz="2000" dirty="0" err="1">
                <a:latin typeface="Times New Roman"/>
                <a:cs typeface="Times New Roman"/>
              </a:rPr>
              <a:t>di</a:t>
            </a:r>
            <a:r>
              <a:rPr lang="en-US" sz="2000" dirty="0">
                <a:latin typeface="Times New Roman"/>
                <a:cs typeface="Times New Roman"/>
              </a:rPr>
              <a:t>   </a:t>
            </a:r>
            <a:r>
              <a:rPr lang="en-US" sz="2000" spc="-103" dirty="0">
                <a:latin typeface="Times New Roman"/>
                <a:cs typeface="Times New Roman"/>
              </a:rPr>
              <a:t> 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14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u</a:t>
            </a:r>
            <a:r>
              <a:rPr lang="en-US" sz="2000" dirty="0">
                <a:latin typeface="Times New Roman"/>
                <a:cs typeface="Times New Roman"/>
              </a:rPr>
              <a:t>   </a:t>
            </a:r>
            <a:r>
              <a:rPr lang="en-US" sz="2000" spc="-95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di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18" dirty="0" err="1">
                <a:latin typeface="Times New Roman"/>
                <a:cs typeface="Times New Roman"/>
              </a:rPr>
              <a:t>r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  </a:t>
            </a:r>
            <a:r>
              <a:rPr lang="en-US" sz="2000" spc="-91" dirty="0">
                <a:latin typeface="Times New Roman"/>
                <a:cs typeface="Times New Roman"/>
              </a:rPr>
              <a:t> 	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36" dirty="0" err="1">
                <a:latin typeface="Times New Roman"/>
                <a:cs typeface="Times New Roman"/>
              </a:rPr>
              <a:t>y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  </a:t>
            </a:r>
            <a:r>
              <a:rPr lang="en-US" sz="2000" spc="-9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or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ng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hing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kont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ti</a:t>
            </a:r>
            <a:r>
              <a:rPr lang="en-US" sz="2000" spc="-23" dirty="0" err="1">
                <a:latin typeface="Times New Roman"/>
                <a:cs typeface="Times New Roman"/>
              </a:rPr>
              <a:t>d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spc="-18" dirty="0" err="1">
                <a:latin typeface="Times New Roman"/>
                <a:cs typeface="Times New Roman"/>
              </a:rPr>
              <a:t>r</a:t>
            </a:r>
            <a:r>
              <a:rPr lang="en-US" sz="2000" dirty="0" err="1">
                <a:latin typeface="Times New Roman"/>
                <a:cs typeface="Times New Roman"/>
              </a:rPr>
              <a:t>li</a:t>
            </a:r>
            <a:r>
              <a:rPr lang="en-US" sz="2000" spc="-23" dirty="0" err="1">
                <a:latin typeface="Times New Roman"/>
                <a:cs typeface="Times New Roman"/>
              </a:rPr>
              <a:t>h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spc="-27" dirty="0">
                <a:latin typeface="Times New Roman"/>
                <a:cs typeface="Times New Roman"/>
              </a:rPr>
              <a:t>H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rus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kr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spc="-14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tif</a:t>
            </a:r>
            <a:r>
              <a:rPr lang="en-US" sz="2000" spc="-36" dirty="0">
                <a:latin typeface="Times New Roman"/>
                <a:cs typeface="Times New Roman"/>
              </a:rPr>
              <a:t> </a:t>
            </a:r>
            <a:r>
              <a:rPr lang="en-US" sz="2000" spc="-23" dirty="0" err="1">
                <a:latin typeface="Times New Roman"/>
                <a:cs typeface="Times New Roman"/>
              </a:rPr>
              <a:t>d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14" dirty="0" err="1">
                <a:latin typeface="Times New Roman"/>
                <a:cs typeface="Times New Roman"/>
              </a:rPr>
              <a:t>l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-54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spc="-14" dirty="0" err="1">
                <a:latin typeface="Times New Roman"/>
                <a:cs typeface="Times New Roman"/>
              </a:rPr>
              <a:t>l</a:t>
            </a:r>
            <a:r>
              <a:rPr lang="en-US" sz="2000" dirty="0" err="1">
                <a:latin typeface="Times New Roman"/>
                <a:cs typeface="Times New Roman"/>
              </a:rPr>
              <a:t>ih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spc="-18" dirty="0" err="1">
                <a:latin typeface="Times New Roman"/>
                <a:cs typeface="Times New Roman"/>
              </a:rPr>
              <a:t>r</a:t>
            </a:r>
            <a:r>
              <a:rPr lang="en-US" sz="2000" spc="-14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36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spc="5" dirty="0" err="1">
                <a:latin typeface="Times New Roman"/>
                <a:cs typeface="Times New Roman"/>
              </a:rPr>
              <a:t>aa</a:t>
            </a:r>
            <a:r>
              <a:rPr lang="en-US" sz="2000" dirty="0" err="1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ini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122" dirty="0">
                <a:latin typeface="Times New Roman"/>
                <a:cs typeface="Times New Roman"/>
              </a:rPr>
              <a:t> </a:t>
            </a:r>
            <a:r>
              <a:rPr lang="en-US" sz="2000" spc="-9" dirty="0" err="1">
                <a:latin typeface="Times New Roman"/>
                <a:cs typeface="Times New Roman"/>
              </a:rPr>
              <a:t>P</a:t>
            </a:r>
            <a:r>
              <a:rPr lang="en-US" sz="2000" dirty="0" err="1">
                <a:latin typeface="Times New Roman"/>
                <a:cs typeface="Times New Roman"/>
              </a:rPr>
              <a:t>ilih</a:t>
            </a:r>
            <a:r>
              <a:rPr lang="en-US" sz="2000" spc="122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122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ik</a:t>
            </a:r>
            <a:r>
              <a:rPr lang="en-US" sz="2000" spc="122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tr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spc="122" dirty="0">
                <a:latin typeface="Times New Roman"/>
                <a:cs typeface="Times New Roman"/>
              </a:rPr>
              <a:t> </a:t>
            </a:r>
            <a:r>
              <a:rPr lang="en-US" sz="2000" spc="-14" dirty="0">
                <a:latin typeface="Times New Roman"/>
                <a:cs typeface="Times New Roman"/>
              </a:rPr>
              <a:t>m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na</a:t>
            </a:r>
            <a:r>
              <a:rPr lang="en-US" sz="2000" spc="131" dirty="0">
                <a:latin typeface="Times New Roman"/>
                <a:cs typeface="Times New Roman"/>
              </a:rPr>
              <a:t> </a:t>
            </a:r>
            <a:r>
              <a:rPr lang="en-US" sz="2000" spc="-36" dirty="0">
                <a:latin typeface="Times New Roman"/>
                <a:cs typeface="Times New Roman"/>
              </a:rPr>
              <a:t>y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spc="14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103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</a:t>
            </a:r>
            <a:r>
              <a:rPr lang="en-US" sz="2000" spc="23" dirty="0" err="1">
                <a:latin typeface="Times New Roman"/>
                <a:cs typeface="Times New Roman"/>
              </a:rPr>
              <a:t>i</a:t>
            </a:r>
            <a:r>
              <a:rPr lang="en-US" sz="2000" spc="-9" dirty="0" err="1">
                <a:latin typeface="Times New Roman"/>
                <a:cs typeface="Times New Roman"/>
              </a:rPr>
              <a:t>s</a:t>
            </a:r>
            <a:r>
              <a:rPr lang="en-US" sz="2000" dirty="0" err="1">
                <a:latin typeface="Times New Roman"/>
                <a:cs typeface="Times New Roman"/>
              </a:rPr>
              <a:t>a</a:t>
            </a:r>
            <a:r>
              <a:rPr lang="en-US" sz="2000" spc="131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mu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nf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spc="-14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95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untuk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13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nin</a:t>
            </a:r>
            <a:r>
              <a:rPr lang="en-US" sz="2000" spc="-23" dirty="0" err="1">
                <a:latin typeface="Times New Roman"/>
                <a:cs typeface="Times New Roman"/>
              </a:rPr>
              <a:t>g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tk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13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spc="-9" dirty="0">
                <a:latin typeface="Times New Roman"/>
                <a:cs typeface="Times New Roman"/>
              </a:rPr>
              <a:t>w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e</a:t>
            </a:r>
            <a:r>
              <a:rPr lang="en-US" sz="2000" spc="-23" dirty="0">
                <a:latin typeface="Times New Roman"/>
                <a:cs typeface="Times New Roman"/>
              </a:rPr>
              <a:t>n</a:t>
            </a:r>
            <a:r>
              <a:rPr lang="en-US" sz="2000" spc="5" dirty="0">
                <a:latin typeface="Times New Roman"/>
                <a:cs typeface="Times New Roman"/>
              </a:rPr>
              <a:t>e</a:t>
            </a:r>
            <a:r>
              <a:rPr lang="en-US" sz="2000" spc="-9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s </a:t>
            </a:r>
            <a:r>
              <a:rPr lang="en-US" sz="2000" spc="-1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da </a:t>
            </a:r>
            <a:r>
              <a:rPr lang="en-US" sz="2000" dirty="0" err="1">
                <a:latin typeface="Times New Roman"/>
                <a:cs typeface="Times New Roman"/>
              </a:rPr>
              <a:t>produk</a:t>
            </a:r>
            <a:r>
              <a:rPr lang="en-US" sz="2000" spc="5" dirty="0" err="1">
                <a:latin typeface="Times New Roman"/>
                <a:cs typeface="Times New Roman"/>
              </a:rPr>
              <a:t>m</a:t>
            </a:r>
            <a:r>
              <a:rPr lang="en-US" sz="2000" dirty="0" err="1">
                <a:latin typeface="Times New Roman"/>
                <a:cs typeface="Times New Roman"/>
              </a:rPr>
              <a:t>u</a:t>
            </a:r>
            <a:r>
              <a:rPr lang="en-US" sz="2000" dirty="0">
                <a:latin typeface="Times New Roman"/>
                <a:cs typeface="Times New Roman"/>
              </a:rPr>
              <a:t> d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 m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spc="-23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36" dirty="0">
                <a:latin typeface="Times New Roman"/>
                <a:cs typeface="Times New Roman"/>
              </a:rPr>
              <a:t>y</a:t>
            </a:r>
            <a:r>
              <a:rPr lang="en-US" sz="2000" spc="5" dirty="0">
                <a:latin typeface="Times New Roman"/>
                <a:cs typeface="Times New Roman"/>
              </a:rPr>
              <a:t>a</a:t>
            </a:r>
            <a:r>
              <a:rPr lang="en-US" sz="2000" spc="14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23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tid</a:t>
            </a:r>
            <a:r>
              <a:rPr lang="en-US" sz="2000" spc="5" dirty="0" err="1">
                <a:latin typeface="Times New Roman"/>
                <a:cs typeface="Times New Roman"/>
              </a:rPr>
              <a:t>a</a:t>
            </a:r>
            <a:r>
              <a:rPr lang="en-US" sz="2000" dirty="0" err="1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</a:t>
            </a:r>
            <a:r>
              <a:rPr lang="en-US" sz="2000" spc="5" dirty="0" err="1">
                <a:latin typeface="Times New Roman"/>
                <a:cs typeface="Times New Roman"/>
              </a:rPr>
              <a:t>e</a:t>
            </a:r>
            <a:r>
              <a:rPr lang="en-US" sz="2000" dirty="0" err="1">
                <a:latin typeface="Times New Roman"/>
                <a:cs typeface="Times New Roman"/>
              </a:rPr>
              <a:t>r</a:t>
            </a:r>
            <a:r>
              <a:rPr lang="en-US" sz="2000" spc="5" dirty="0" err="1">
                <a:latin typeface="Times New Roman"/>
                <a:cs typeface="Times New Roman"/>
              </a:rPr>
              <a:t>l</a:t>
            </a:r>
            <a:r>
              <a:rPr lang="en-US" sz="2000" dirty="0" err="1">
                <a:latin typeface="Times New Roman"/>
                <a:cs typeface="Times New Roman"/>
              </a:rPr>
              <a:t>u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marL="11517">
              <a:spcBef>
                <a:spcPts val="127"/>
              </a:spcBef>
              <a:tabLst>
                <a:tab pos="218811" algn="l"/>
              </a:tabLst>
            </a:pPr>
            <a:endParaRPr lang="en-US" sz="2000" dirty="0">
              <a:latin typeface="Times New Roman"/>
              <a:cs typeface="Times New Roman"/>
            </a:endParaRPr>
          </a:p>
          <a:p>
            <a:pPr marL="11517">
              <a:spcBef>
                <a:spcPts val="127"/>
              </a:spcBef>
              <a:tabLst>
                <a:tab pos="218811" algn="l"/>
              </a:tabLst>
            </a:pPr>
            <a:endParaRPr lang="en-US" sz="2000" dirty="0">
              <a:latin typeface="Times New Roman"/>
              <a:cs typeface="Times New Roman"/>
            </a:endParaRPr>
          </a:p>
          <a:p>
            <a:pPr marL="11517">
              <a:spcBef>
                <a:spcPts val="127"/>
              </a:spcBef>
              <a:tabLst>
                <a:tab pos="218811" algn="l"/>
              </a:tabLst>
            </a:pPr>
            <a:endParaRPr lang="en-US" sz="2000" dirty="0">
              <a:latin typeface="Times New Roman"/>
              <a:cs typeface="Times New Roman"/>
            </a:endParaRPr>
          </a:p>
          <a:p>
            <a:pPr marL="253360" marR="5758" indent="184262" algn="just">
              <a:lnSpc>
                <a:spcPct val="1083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2703829" y="6816407"/>
            <a:ext cx="191642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/>
            <a:r>
              <a:rPr lang="en-US" spc="-10"/>
              <a:t>B</a:t>
            </a:r>
            <a:r>
              <a:rPr lang="en-US"/>
              <a:t>u</a:t>
            </a:r>
            <a:r>
              <a:rPr lang="en-US" spc="-20"/>
              <a:t>k</a:t>
            </a:r>
            <a:r>
              <a:rPr lang="en-US" spc="-10"/>
              <a:t>u</a:t>
            </a:r>
            <a:r>
              <a:rPr lang="en-US" spc="-5"/>
              <a:t> </a:t>
            </a:r>
            <a:r>
              <a:rPr lang="en-US" spc="-20"/>
              <a:t>A</a:t>
            </a:r>
            <a:r>
              <a:rPr lang="en-US" spc="-5"/>
              <a:t>ja</a:t>
            </a:r>
            <a:r>
              <a:rPr lang="en-US"/>
              <a:t>r</a:t>
            </a:r>
            <a:r>
              <a:rPr lang="en-US" spc="-5"/>
              <a:t> </a:t>
            </a:r>
            <a:r>
              <a:rPr lang="en-US" spc="5"/>
              <a:t>D</a:t>
            </a:r>
            <a:r>
              <a:rPr lang="en-US"/>
              <a:t>i</a:t>
            </a:r>
            <a:r>
              <a:rPr lang="en-US" spc="-15"/>
              <a:t>g</a:t>
            </a:r>
            <a:r>
              <a:rPr lang="en-US"/>
              <a:t>i</a:t>
            </a:r>
            <a:r>
              <a:rPr lang="en-US" spc="-5"/>
              <a:t>t</a:t>
            </a:r>
            <a:r>
              <a:rPr lang="en-US" spc="-20"/>
              <a:t>a</a:t>
            </a:r>
            <a:r>
              <a:rPr lang="en-US" spc="-5"/>
              <a:t>l</a:t>
            </a:r>
            <a:r>
              <a:rPr lang="en-US"/>
              <a:t> </a:t>
            </a:r>
            <a:r>
              <a:rPr lang="en-US" spc="-10"/>
              <a:t>M</a:t>
            </a:r>
            <a:r>
              <a:rPr lang="en-US" spc="-15"/>
              <a:t>a</a:t>
            </a:r>
            <a:r>
              <a:rPr lang="en-US" spc="5"/>
              <a:t>r</a:t>
            </a:r>
            <a:r>
              <a:rPr lang="en-US" spc="-20"/>
              <a:t>k</a:t>
            </a:r>
            <a:r>
              <a:rPr lang="en-US" spc="5"/>
              <a:t>e</a:t>
            </a:r>
            <a:r>
              <a:rPr lang="en-US" spc="-5"/>
              <a:t>t</a:t>
            </a:r>
            <a:r>
              <a:rPr lang="en-US" spc="-20"/>
              <a:t>i</a:t>
            </a:r>
            <a:r>
              <a:rPr lang="en-US" spc="-5"/>
              <a:t>n</a:t>
            </a:r>
            <a:r>
              <a:rPr lang="en-US"/>
              <a:t>g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5"/>
              <a:t> </a:t>
            </a:r>
            <a:fld id="{81D60167-4931-47E6-BA6A-407CBD079E47}" type="slidenum">
              <a:rPr spc="-10" smtClean="0"/>
              <a:pPr marL="83820"/>
              <a:t>9</a:t>
            </a:fld>
            <a:endParaRPr spc="-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304</TotalTime>
  <Words>1033</Words>
  <Application>Microsoft Office PowerPoint</Application>
  <PresentationFormat>Widescreen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Gill Sans MT</vt:lpstr>
      <vt:lpstr>Times New Roman</vt:lpstr>
      <vt:lpstr>Wingdings 2</vt:lpstr>
      <vt:lpstr>Dividend</vt:lpstr>
      <vt:lpstr>Content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design</dc:title>
  <dc:creator>herminda herminda</dc:creator>
  <cp:lastModifiedBy>herminda herminda</cp:lastModifiedBy>
  <cp:revision>7</cp:revision>
  <dcterms:created xsi:type="dcterms:W3CDTF">2023-05-04T00:18:42Z</dcterms:created>
  <dcterms:modified xsi:type="dcterms:W3CDTF">2025-11-04T10:28:35Z</dcterms:modified>
</cp:coreProperties>
</file>